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3" r:id="rId4"/>
    <p:sldId id="264" r:id="rId5"/>
    <p:sldId id="258" r:id="rId6"/>
    <p:sldId id="265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5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audio1.wav>
</file>

<file path=ppt/media/audio2.wav>
</file>

<file path=ppt/media/audio3.wav>
</file>

<file path=ppt/media/audio4.wav>
</file>

<file path=ppt/media/audio5.wav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94869-A7A4-44EE-BCAD-591484FDC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1BE0A9-5CB7-4718-9DA7-9CAD11DEB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D6B0F-80EB-4C71-B090-44FD8CEA9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C6EE2-9838-44EB-8308-B560C4CBA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BA3B2-C299-4D4B-8113-5644F3E20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069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AD7D6-DD98-4532-A3CF-8950A8AA7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A980-5520-4E2D-A164-61AF107E31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39217-D004-4CDA-8185-352AEA5FD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2F590-0699-403C-8551-BD208ED9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57C7D-2A6F-423B-8C6F-46D890979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525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8E7BD7-B307-4511-823E-7BD0E2DDBA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B0D6E-12A0-428F-BB87-764B4D4BD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F91A9-6871-4B9E-9762-D947E2FB7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C9B80-5273-4E68-9493-34CE639ED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D1F36-81FD-4C96-9B4D-68BFA20D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6052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0A7A9-CC2A-4CC1-9B1F-C0E177131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58319-8B39-443F-A45E-61894C5F3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C288A-A769-4856-9390-FDD4E661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A8970-6C68-44BD-91D3-6F9F0C106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09A24-BFC6-489B-8B6A-61CD6A268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721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685B1-C060-41C5-AF57-6E034978E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D9B1B-FBB9-418B-851B-A26BEFB4EE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7A5BD-252D-4A36-B422-FCA30ECE6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0F2B8-E9E8-42B1-B68E-7D3F898C3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50E2D-C51C-4A5E-B274-446F14BCF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1899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F6CFE-2DDE-4130-824C-DDC7FAD17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F3367-B128-4C33-9585-14D63FBD49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6B7684-7785-4146-B8AC-6F2430709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2A6E3-C51D-4602-B760-AC03C2B1A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A114A0-CA62-4105-9E87-EC3DA46A9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94CC6-38D9-42DD-83AC-CFE2D56E6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7526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7015-2527-498A-9809-7E53A8952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C352C-B612-467D-B8B4-6D7FC775B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3000B-B573-4191-96F8-4F9ADAED1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E069E1-DFFE-4EF0-8492-FA2AE3A82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33A23F-EDB2-4574-8F51-809C6FD6C5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D6C04C-391D-473B-BF6B-C1268C9BD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5315FF-8C0F-49AF-860A-ABCD29B48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D7668F-6362-4F34-BB1C-6681D2F22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899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84969-BF6E-4071-9156-DFDE863F0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8B1210-A264-407D-ABE3-309A7376F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FB3ABA-1B55-4C52-9A35-202C4300C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0673-C485-47DE-8A17-F534FD93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934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19DA24-DA6E-494A-A9DC-761140418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BBEF6-BEC7-403F-A467-A54BC5085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9B45AF-53AE-4740-86FB-E7803B35A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58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D73B-6F8B-4520-B66B-B122ACC7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15235-7E35-448B-9F6E-410526A2E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78E5B7-8413-4CDB-897A-58FD16AC5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37B52-DDAA-43ED-BFAB-8F3C45628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BAA34-A822-48F9-89EC-D59292BD9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701603-91C2-41A5-964F-7C91C008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335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0F7F4-F5BF-4706-BAC7-1B9614700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2BFF6-84A4-4492-8A87-BE3AFFF136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73488-F546-4A30-B34D-21EC6B0E7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DABF5-87BA-4939-9A0F-2C73AA1C1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696E3-397A-47AD-816F-8493136B7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849AE-1021-40CD-9847-A13A77D98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135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2015C0-9896-48A4-8D40-C6A48C104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F44CE-383D-4788-AEC6-4D29E6EA7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55854-DE23-40A7-A4DD-B2003F074E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FDEFE-1816-43DC-A892-8A22FF0BBB26}" type="datetimeFigureOut">
              <a:rPr lang="en-IN" smtClean="0"/>
              <a:t>09-11-2017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DF483-C58C-4832-95FA-0D888B721B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27D7A-277A-4BD9-8673-A87C51E90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C5E0C6-37F5-4421-AB90-5BBBEB4D9A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982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microsoft.com/office/2007/relationships/hdphoto" Target="../media/hdphoto1.wdp"/><Relationship Id="rId12" Type="http://schemas.openxmlformats.org/officeDocument/2006/relationships/hyperlink" Target="http://ark4n.deviantart.com/art/Engine-room-318323692" TargetMode="External"/><Relationship Id="rId2" Type="http://schemas.microsoft.com/office/2007/relationships/media" Target="../media/media1.wav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11" Type="http://schemas.microsoft.com/office/2007/relationships/hdphoto" Target="../media/hdphoto2.wdp"/><Relationship Id="rId5" Type="http://schemas.openxmlformats.org/officeDocument/2006/relationships/hyperlink" Target="https://pixabay.com/en/maze-puzzle-riddle-quiz-labyrinth-1560761/" TargetMode="External"/><Relationship Id="rId10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1.wav"/><Relationship Id="rId5" Type="http://schemas.openxmlformats.org/officeDocument/2006/relationships/slide" Target="slide3.xml"/><Relationship Id="rId4" Type="http://schemas.openxmlformats.org/officeDocument/2006/relationships/hyperlink" Target="https://pixabay.com/en/maze-puzzle-riddle-quiz-labyrinth-1560761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7" Type="http://schemas.openxmlformats.org/officeDocument/2006/relationships/audio" Target="../media/audio4.wav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5" Type="http://schemas.openxmlformats.org/officeDocument/2006/relationships/audio" Target="../media/audio3.wav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slide" Target="slide6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4.wav"/><Relationship Id="rId4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1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" Target="slide1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5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B2DEBB5-238F-4643-AA3F-E58874078D17}"/>
              </a:ext>
            </a:extLst>
          </p:cNvPr>
          <p:cNvSpPr/>
          <p:nvPr/>
        </p:nvSpPr>
        <p:spPr>
          <a:xfrm>
            <a:off x="3795485" y="1117544"/>
            <a:ext cx="4601030" cy="4622913"/>
          </a:xfrm>
          <a:prstGeom prst="roundRect">
            <a:avLst>
              <a:gd name="adj" fmla="val 50000"/>
            </a:avLst>
          </a:prstGeom>
          <a:blipFill>
            <a:blip r:embed="rId6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112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endParaRPr lang="en-IN" sz="11000" b="1" dirty="0">
              <a:effectLst>
                <a:glow rad="228600">
                  <a:schemeClr val="tx1">
                    <a:alpha val="40000"/>
                  </a:schemeClr>
                </a:glow>
                <a:outerShdw blurRad="75057" dist="38100" dir="5400000" sy="-20000" rotWithShape="0">
                  <a:prstClr val="black">
                    <a:alpha val="25000"/>
                  </a:prstClr>
                </a:outerShdw>
              </a:effectLs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20248C-F9FD-4865-8469-FD38C9775DCD}"/>
              </a:ext>
            </a:extLst>
          </p:cNvPr>
          <p:cNvSpPr txBox="1"/>
          <p:nvPr/>
        </p:nvSpPr>
        <p:spPr>
          <a:xfrm>
            <a:off x="4508684" y="1767006"/>
            <a:ext cx="329474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b="1" dirty="0">
                <a:ln>
                  <a:solidFill>
                    <a:srgbClr val="FFFF00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228600">
                    <a:schemeClr val="tx1">
                      <a:alpha val="40000"/>
                    </a:schemeClr>
                  </a:glow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Maze</a:t>
            </a:r>
            <a:r>
              <a:rPr lang="en-IN" sz="9600" b="1" dirty="0">
                <a:ln>
                  <a:solidFill>
                    <a:srgbClr val="FFFF00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228600">
                    <a:schemeClr val="tx1">
                      <a:alpha val="40000"/>
                    </a:schemeClr>
                  </a:glow>
                  <a:outerShdw blurRad="75057" dist="38100" dir="5400000" sy="-20000" rotWithShape="0">
                    <a:prstClr val="black">
                      <a:alpha val="25000"/>
                    </a:prstClr>
                  </a:outerShdw>
                  <a:reflection blurRad="6350" stA="55000" endA="50" endPos="85000" dist="29997" dir="5400000" sy="-100000" algn="bl" rotWithShape="0"/>
                </a:effectLst>
              </a:rPr>
              <a:t> </a:t>
            </a:r>
            <a:r>
              <a:rPr lang="en-IN" sz="9600" b="1" dirty="0">
                <a:ln>
                  <a:solidFill>
                    <a:srgbClr val="FFFF00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228600">
                    <a:schemeClr val="tx1">
                      <a:alpha val="40000"/>
                    </a:schemeClr>
                  </a:glow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Game</a:t>
            </a:r>
          </a:p>
          <a:p>
            <a:endParaRPr lang="en-IN" dirty="0">
              <a:ln>
                <a:solidFill>
                  <a:srgbClr val="FFFF00"/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Arrow: Right 20">
            <a:hlinkClick r:id="rId8" action="ppaction://hlinksldjump" highlightClick="1">
              <a:snd r:embed="rId9" name="applause.wav"/>
            </a:hlinkClick>
            <a:extLst>
              <a:ext uri="{FF2B5EF4-FFF2-40B4-BE49-F238E27FC236}">
                <a16:creationId xmlns:a16="http://schemas.microsoft.com/office/drawing/2014/main" id="{2908E601-B4A8-4E9E-8751-C745A4E3DC5A}"/>
              </a:ext>
            </a:extLst>
          </p:cNvPr>
          <p:cNvSpPr/>
          <p:nvPr/>
        </p:nvSpPr>
        <p:spPr>
          <a:xfrm flipH="1">
            <a:off x="10096320" y="5602627"/>
            <a:ext cx="1465943" cy="747485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>
                <a:solidFill>
                  <a:schemeClr val="bg1"/>
                </a:solidFill>
                <a:effectLst/>
              </a:rPr>
              <a:t>Start</a:t>
            </a:r>
            <a:endParaRPr lang="en-IN" sz="1600" dirty="0">
              <a:solidFill>
                <a:schemeClr val="bg1"/>
              </a:solidFill>
              <a:effectLst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1232344-6727-43A7-A539-D9ECB979E2DF}"/>
              </a:ext>
            </a:extLst>
          </p:cNvPr>
          <p:cNvSpPr/>
          <p:nvPr/>
        </p:nvSpPr>
        <p:spPr>
          <a:xfrm>
            <a:off x="114301" y="5992865"/>
            <a:ext cx="2382156" cy="792565"/>
          </a:xfrm>
          <a:prstGeom prst="roundRect">
            <a:avLst/>
          </a:prstGeom>
          <a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artisticPhotocopy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12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400" b="1" dirty="0">
                <a:solidFill>
                  <a:schemeClr val="tx1"/>
                </a:solidFill>
                <a:effectLst/>
              </a:rPr>
              <a:t>Created by</a:t>
            </a:r>
            <a:br>
              <a:rPr lang="en-IN" sz="2400" b="1" dirty="0">
                <a:solidFill>
                  <a:schemeClr val="tx1"/>
                </a:solidFill>
                <a:effectLst/>
              </a:rPr>
            </a:br>
            <a:r>
              <a:rPr lang="en-IN" dirty="0">
                <a:solidFill>
                  <a:schemeClr val="tx1"/>
                </a:solidFill>
                <a:effectLst/>
                <a:latin typeface="Impact" panose="020B0806030902050204" pitchFamily="34" charset="0"/>
              </a:rPr>
              <a:t>Anil Goud Ramagouni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9CA072-6DC9-4550-90CD-202FA5E166A3}"/>
              </a:ext>
            </a:extLst>
          </p:cNvPr>
          <p:cNvCxnSpPr/>
          <p:nvPr/>
        </p:nvCxnSpPr>
        <p:spPr>
          <a:xfrm>
            <a:off x="-5460633" y="2601689"/>
            <a:ext cx="9376229" cy="0"/>
          </a:xfrm>
          <a:prstGeom prst="line">
            <a:avLst/>
          </a:prstGeom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row: Right 2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B0EA485-66BE-46BF-9939-8687606B7E53}"/>
              </a:ext>
            </a:extLst>
          </p:cNvPr>
          <p:cNvSpPr/>
          <p:nvPr/>
        </p:nvSpPr>
        <p:spPr>
          <a:xfrm>
            <a:off x="4793341" y="4651941"/>
            <a:ext cx="2692401" cy="747485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>
                <a:solidFill>
                  <a:schemeClr val="bg1"/>
                </a:solidFill>
                <a:effectLst/>
              </a:rPr>
              <a:t>Click here for directions</a:t>
            </a:r>
            <a:endParaRPr lang="en-IN" sz="1600" dirty="0">
              <a:solidFill>
                <a:schemeClr val="bg1"/>
              </a:solidFill>
              <a:effectLst/>
            </a:endParaRPr>
          </a:p>
        </p:txBody>
      </p:sp>
      <p:pic>
        <p:nvPicPr>
          <p:cNvPr id="10" name="Drama-music">
            <a:hlinkClick r:id="" action="ppaction://media"/>
            <a:extLst>
              <a:ext uri="{FF2B5EF4-FFF2-40B4-BE49-F238E27FC236}">
                <a16:creationId xmlns:a16="http://schemas.microsoft.com/office/drawing/2014/main" id="{71A88B82-882D-40E6-A52F-03F1CC5DB55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90" end="3298.102"/>
                  <p14:bmkLst>
                    <p14:bmk name="Bookmark 1" time="490"/>
                  </p14:bmkLst>
                </p14:media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4650658" y="8079658"/>
            <a:ext cx="609600" cy="609600"/>
          </a:xfrm>
          <a:prstGeom prst="rect">
            <a:avLst/>
          </a:prstGeom>
        </p:spPr>
      </p:pic>
      <p:sp>
        <p:nvSpPr>
          <p:cNvPr id="13" name="Heart 12">
            <a:extLst>
              <a:ext uri="{FF2B5EF4-FFF2-40B4-BE49-F238E27FC236}">
                <a16:creationId xmlns:a16="http://schemas.microsoft.com/office/drawing/2014/main" id="{CF5D6CBA-3365-4739-8694-E8F6D83BCBCF}"/>
              </a:ext>
            </a:extLst>
          </p:cNvPr>
          <p:cNvSpPr/>
          <p:nvPr/>
        </p:nvSpPr>
        <p:spPr>
          <a:xfrm>
            <a:off x="5936345" y="3269345"/>
            <a:ext cx="319311" cy="319311"/>
          </a:xfrm>
          <a:prstGeom prst="hear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6000">
                <a:schemeClr val="accent6">
                  <a:lumMod val="0"/>
                  <a:lumOff val="100000"/>
                </a:schemeClr>
              </a:gs>
              <a:gs pos="83000">
                <a:schemeClr val="tx2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reflection blurRad="6350" stA="55000" endA="50" endPos="85000" dir="5400000" sy="-100000" algn="bl" rotWithShape="0"/>
                </a:effectLst>
              </a:rPr>
              <a:t>P</a:t>
            </a:r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reflection blurRad="6350" stA="55000" endA="50" endPos="85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9262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1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5" grpId="0" animBg="1"/>
      <p:bldP spid="17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0"/>
                    </a14:imgEffect>
                    <a14:imgEffect>
                      <a14:brightnessContrast bright="-82000" contrast="-1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9CA072-6DC9-4550-90CD-202FA5E166A3}"/>
              </a:ext>
            </a:extLst>
          </p:cNvPr>
          <p:cNvCxnSpPr/>
          <p:nvPr/>
        </p:nvCxnSpPr>
        <p:spPr>
          <a:xfrm>
            <a:off x="-5460633" y="2601689"/>
            <a:ext cx="9376229" cy="0"/>
          </a:xfrm>
          <a:prstGeom prst="line">
            <a:avLst/>
          </a:prstGeom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74FE29E-30A5-40E1-9F82-86E5C0090265}"/>
              </a:ext>
            </a:extLst>
          </p:cNvPr>
          <p:cNvSpPr/>
          <p:nvPr/>
        </p:nvSpPr>
        <p:spPr>
          <a:xfrm>
            <a:off x="199955" y="275771"/>
            <a:ext cx="11106675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Directions to play the game: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C74A11-1079-4468-BA16-E559BB714CB4}"/>
              </a:ext>
            </a:extLst>
          </p:cNvPr>
          <p:cNvSpPr/>
          <p:nvPr/>
        </p:nvSpPr>
        <p:spPr>
          <a:xfrm>
            <a:off x="199956" y="1289122"/>
            <a:ext cx="11106674" cy="46474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b="1" dirty="0">
                <a:latin typeface="Consolas" panose="020B0609020204030204" pitchFamily="49" charset="0"/>
              </a:rPr>
              <a:t>Rule1: </a:t>
            </a:r>
            <a:br>
              <a:rPr lang="en-US" sz="2800" dirty="0">
                <a:latin typeface="Consolas" panose="020B0609020204030204" pitchFamily="49" charset="0"/>
              </a:rPr>
            </a:br>
            <a:r>
              <a:rPr lang="en-US" sz="2800" dirty="0">
                <a:latin typeface="Consolas" panose="020B0609020204030204" pitchFamily="49" charset="0"/>
              </a:rPr>
              <a:t>You should avoid any black color shape while playing the MAZE game including maze border, stars or any black objects/shapes to reach the yellow smiley to win this MAZE game.</a:t>
            </a:r>
          </a:p>
          <a:p>
            <a:endParaRPr lang="en-US" sz="2800" dirty="0">
              <a:latin typeface="Consolas" panose="020B0609020204030204" pitchFamily="49" charset="0"/>
            </a:endParaRPr>
          </a:p>
          <a:p>
            <a:r>
              <a:rPr lang="en-US" sz="3600" b="1" dirty="0">
                <a:latin typeface="Consolas" panose="020B0609020204030204" pitchFamily="49" charset="0"/>
              </a:rPr>
              <a:t>Rule2: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You can save the game once you cross the level 2 by clicking the green button with + symbol    while playing the game.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C2CB5D4-539C-4960-B682-A68EBF376866}"/>
              </a:ext>
            </a:extLst>
          </p:cNvPr>
          <p:cNvSpPr/>
          <p:nvPr/>
        </p:nvSpPr>
        <p:spPr>
          <a:xfrm>
            <a:off x="8029090" y="4993028"/>
            <a:ext cx="482844" cy="4828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/>
              <a:t>+</a:t>
            </a:r>
          </a:p>
        </p:txBody>
      </p:sp>
      <p:sp>
        <p:nvSpPr>
          <p:cNvPr id="10" name="Arrow: Right 9">
            <a:hlinkClick r:id="rId5" action="ppaction://hlinksldjump" highlightClick="1">
              <a:snd r:embed="rId6" name="applause.wav"/>
            </a:hlinkClick>
            <a:extLst>
              <a:ext uri="{FF2B5EF4-FFF2-40B4-BE49-F238E27FC236}">
                <a16:creationId xmlns:a16="http://schemas.microsoft.com/office/drawing/2014/main" id="{47D68080-47CE-4759-89F3-D5264E9F968D}"/>
              </a:ext>
            </a:extLst>
          </p:cNvPr>
          <p:cNvSpPr/>
          <p:nvPr/>
        </p:nvSpPr>
        <p:spPr>
          <a:xfrm flipH="1">
            <a:off x="10096320" y="5602627"/>
            <a:ext cx="1465943" cy="747485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>
                <a:solidFill>
                  <a:schemeClr val="bg1"/>
                </a:solidFill>
                <a:effectLst/>
              </a:rPr>
              <a:t>Start</a:t>
            </a:r>
            <a:endParaRPr lang="en-IN" sz="16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1446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F66618A0-DFBA-4228-B572-6DE82DDAD2C1}"/>
              </a:ext>
            </a:extLst>
          </p:cNvPr>
          <p:cNvSpPr/>
          <p:nvPr/>
        </p:nvSpPr>
        <p:spPr>
          <a:xfrm rot="5400000">
            <a:off x="5189598" y="-664776"/>
            <a:ext cx="422405" cy="99858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r>
              <a:rPr lang="en-IN" dirty="0"/>
              <a:t>                                                                Stage 2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E82326A-7208-408B-9D2C-57B6A2649D7C}"/>
              </a:ext>
            </a:extLst>
          </p:cNvPr>
          <p:cNvSpPr/>
          <p:nvPr/>
        </p:nvSpPr>
        <p:spPr>
          <a:xfrm flipH="1">
            <a:off x="9993085" y="5637405"/>
            <a:ext cx="1465943" cy="747485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>
                <a:solidFill>
                  <a:schemeClr val="bg1"/>
                </a:solidFill>
                <a:effectLst/>
              </a:rPr>
              <a:t>Go this way</a:t>
            </a:r>
            <a:endParaRPr lang="en-IN" sz="1600" dirty="0">
              <a:solidFill>
                <a:schemeClr val="bg1"/>
              </a:solidFill>
              <a:effectLst/>
            </a:endParaRPr>
          </a:p>
        </p:txBody>
      </p:sp>
      <p:sp>
        <p:nvSpPr>
          <p:cNvPr id="29" name="Freeform: Shape 28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70BB1B3C-A82E-4420-843A-82870E1D20C5}"/>
              </a:ext>
            </a:extLst>
          </p:cNvPr>
          <p:cNvSpPr/>
          <p:nvPr/>
        </p:nvSpPr>
        <p:spPr>
          <a:xfrm rot="16200000">
            <a:off x="10663131" y="3921406"/>
            <a:ext cx="610722" cy="762595"/>
          </a:xfrm>
          <a:custGeom>
            <a:avLst/>
            <a:gdLst>
              <a:gd name="connsiteX0" fmla="*/ 610722 w 610722"/>
              <a:gd name="connsiteY0" fmla="*/ 197637 h 762595"/>
              <a:gd name="connsiteX1" fmla="*/ 610722 w 610722"/>
              <a:gd name="connsiteY1" fmla="*/ 383685 h 762595"/>
              <a:gd name="connsiteX2" fmla="*/ 415945 w 610722"/>
              <a:gd name="connsiteY2" fmla="*/ 383685 h 762595"/>
              <a:gd name="connsiteX3" fmla="*/ 415945 w 610722"/>
              <a:gd name="connsiteY3" fmla="*/ 544136 h 762595"/>
              <a:gd name="connsiteX4" fmla="*/ 525175 w 610722"/>
              <a:gd name="connsiteY4" fmla="*/ 544136 h 762595"/>
              <a:gd name="connsiteX5" fmla="*/ 306716 w 610722"/>
              <a:gd name="connsiteY5" fmla="*/ 762595 h 762595"/>
              <a:gd name="connsiteX6" fmla="*/ 88256 w 610722"/>
              <a:gd name="connsiteY6" fmla="*/ 544136 h 762595"/>
              <a:gd name="connsiteX7" fmla="*/ 197486 w 610722"/>
              <a:gd name="connsiteY7" fmla="*/ 544136 h 762595"/>
              <a:gd name="connsiteX8" fmla="*/ 197486 w 610722"/>
              <a:gd name="connsiteY8" fmla="*/ 383685 h 762595"/>
              <a:gd name="connsiteX9" fmla="*/ 0 w 610722"/>
              <a:gd name="connsiteY9" fmla="*/ 383685 h 762595"/>
              <a:gd name="connsiteX10" fmla="*/ 0 w 610722"/>
              <a:gd name="connsiteY10" fmla="*/ 197637 h 762595"/>
              <a:gd name="connsiteX11" fmla="*/ 212337 w 610722"/>
              <a:gd name="connsiteY11" fmla="*/ 197637 h 762595"/>
              <a:gd name="connsiteX12" fmla="*/ 212337 w 610722"/>
              <a:gd name="connsiteY12" fmla="*/ 0 h 762595"/>
              <a:gd name="connsiteX13" fmla="*/ 398385 w 610722"/>
              <a:gd name="connsiteY13" fmla="*/ 0 h 762595"/>
              <a:gd name="connsiteX14" fmla="*/ 398385 w 610722"/>
              <a:gd name="connsiteY14" fmla="*/ 197637 h 762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10722" h="762595">
                <a:moveTo>
                  <a:pt x="610722" y="197637"/>
                </a:moveTo>
                <a:lnTo>
                  <a:pt x="610722" y="383685"/>
                </a:lnTo>
                <a:lnTo>
                  <a:pt x="415945" y="383685"/>
                </a:lnTo>
                <a:lnTo>
                  <a:pt x="415945" y="544136"/>
                </a:lnTo>
                <a:lnTo>
                  <a:pt x="525175" y="544136"/>
                </a:lnTo>
                <a:lnTo>
                  <a:pt x="306716" y="762595"/>
                </a:lnTo>
                <a:lnTo>
                  <a:pt x="88256" y="544136"/>
                </a:lnTo>
                <a:lnTo>
                  <a:pt x="197486" y="544136"/>
                </a:lnTo>
                <a:lnTo>
                  <a:pt x="197486" y="383685"/>
                </a:lnTo>
                <a:lnTo>
                  <a:pt x="0" y="383685"/>
                </a:lnTo>
                <a:lnTo>
                  <a:pt x="0" y="197637"/>
                </a:lnTo>
                <a:lnTo>
                  <a:pt x="212337" y="197637"/>
                </a:lnTo>
                <a:lnTo>
                  <a:pt x="212337" y="0"/>
                </a:lnTo>
                <a:lnTo>
                  <a:pt x="398385" y="0"/>
                </a:lnTo>
                <a:lnTo>
                  <a:pt x="398385" y="197637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6" name="Star: 5 Points 5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B8387BA7-6008-4F2E-964E-DF21B5188C76}"/>
              </a:ext>
            </a:extLst>
          </p:cNvPr>
          <p:cNvSpPr/>
          <p:nvPr/>
        </p:nvSpPr>
        <p:spPr>
          <a:xfrm>
            <a:off x="8940214" y="5500327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Star: 4 Points 23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B576C1BD-0113-414B-811D-85C8C6DC2C03}"/>
              </a:ext>
            </a:extLst>
          </p:cNvPr>
          <p:cNvSpPr/>
          <p:nvPr/>
        </p:nvSpPr>
        <p:spPr>
          <a:xfrm>
            <a:off x="747477" y="4895686"/>
            <a:ext cx="914400" cy="914400"/>
          </a:xfrm>
          <a:prstGeom prst="star4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Freeform: Shape 26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3F7655E5-D43A-488A-BBB7-46C29092C4DE}"/>
              </a:ext>
            </a:extLst>
          </p:cNvPr>
          <p:cNvSpPr/>
          <p:nvPr/>
        </p:nvSpPr>
        <p:spPr>
          <a:xfrm flipV="1">
            <a:off x="1084416" y="4206667"/>
            <a:ext cx="221474" cy="212411"/>
          </a:xfrm>
          <a:custGeom>
            <a:avLst/>
            <a:gdLst>
              <a:gd name="connsiteX0" fmla="*/ 402778 w 789222"/>
              <a:gd name="connsiteY0" fmla="*/ 756928 h 756928"/>
              <a:gd name="connsiteX1" fmla="*/ 588831 w 789222"/>
              <a:gd name="connsiteY1" fmla="*/ 635269 h 756928"/>
              <a:gd name="connsiteX2" fmla="*/ 789222 w 789222"/>
              <a:gd name="connsiteY2" fmla="*/ 529589 h 756928"/>
              <a:gd name="connsiteX3" fmla="*/ 709696 w 789222"/>
              <a:gd name="connsiteY3" fmla="*/ 361169 h 756928"/>
              <a:gd name="connsiteX4" fmla="*/ 772889 w 789222"/>
              <a:gd name="connsiteY4" fmla="*/ 227339 h 756928"/>
              <a:gd name="connsiteX5" fmla="*/ 572498 w 789222"/>
              <a:gd name="connsiteY5" fmla="*/ 121659 h 756928"/>
              <a:gd name="connsiteX6" fmla="*/ 386445 w 789222"/>
              <a:gd name="connsiteY6" fmla="*/ 0 h 756928"/>
              <a:gd name="connsiteX7" fmla="*/ 200391 w 789222"/>
              <a:gd name="connsiteY7" fmla="*/ 121659 h 756928"/>
              <a:gd name="connsiteX8" fmla="*/ 0 w 789222"/>
              <a:gd name="connsiteY8" fmla="*/ 227339 h 756928"/>
              <a:gd name="connsiteX9" fmla="*/ 79526 w 789222"/>
              <a:gd name="connsiteY9" fmla="*/ 395759 h 756928"/>
              <a:gd name="connsiteX10" fmla="*/ 16333 w 789222"/>
              <a:gd name="connsiteY10" fmla="*/ 529589 h 756928"/>
              <a:gd name="connsiteX11" fmla="*/ 216724 w 789222"/>
              <a:gd name="connsiteY11" fmla="*/ 635269 h 756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9222" h="756928">
                <a:moveTo>
                  <a:pt x="402778" y="756928"/>
                </a:moveTo>
                <a:lnTo>
                  <a:pt x="588831" y="635269"/>
                </a:lnTo>
                <a:lnTo>
                  <a:pt x="789222" y="529589"/>
                </a:lnTo>
                <a:lnTo>
                  <a:pt x="709696" y="361169"/>
                </a:lnTo>
                <a:lnTo>
                  <a:pt x="772889" y="227339"/>
                </a:lnTo>
                <a:lnTo>
                  <a:pt x="572498" y="121659"/>
                </a:lnTo>
                <a:lnTo>
                  <a:pt x="386445" y="0"/>
                </a:lnTo>
                <a:lnTo>
                  <a:pt x="200391" y="121659"/>
                </a:lnTo>
                <a:lnTo>
                  <a:pt x="0" y="227339"/>
                </a:lnTo>
                <a:lnTo>
                  <a:pt x="79526" y="395759"/>
                </a:lnTo>
                <a:lnTo>
                  <a:pt x="16333" y="529589"/>
                </a:lnTo>
                <a:lnTo>
                  <a:pt x="216724" y="635269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28" name="Rectangle 27">
            <a:hlinkClick r:id="" action="ppaction://hlinkshowjump?jump=nextslide" highlightClick="1">
              <a:snd r:embed="rId3" name="bomb.wav"/>
            </a:hlinkClick>
            <a:hlinkHover r:id="" action="ppaction://hlinkshowjump?jump=nextslide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4AF33327-F9C0-44D0-BF4F-CC962D9950AB}"/>
              </a:ext>
            </a:extLst>
          </p:cNvPr>
          <p:cNvSpPr/>
          <p:nvPr/>
        </p:nvSpPr>
        <p:spPr>
          <a:xfrm rot="16200000" flipH="1">
            <a:off x="1862189" y="761337"/>
            <a:ext cx="422405" cy="5297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endParaRPr lang="en-IN" dirty="0"/>
          </a:p>
        </p:txBody>
      </p:sp>
      <p:sp>
        <p:nvSpPr>
          <p:cNvPr id="40" name="Freeform: Shape 39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13C2A859-22BC-4B27-8E5A-1F175C997DE0}"/>
              </a:ext>
            </a:extLst>
          </p:cNvPr>
          <p:cNvSpPr/>
          <p:nvPr/>
        </p:nvSpPr>
        <p:spPr>
          <a:xfrm rot="5400000" flipH="1">
            <a:off x="10607345" y="582684"/>
            <a:ext cx="610722" cy="762595"/>
          </a:xfrm>
          <a:custGeom>
            <a:avLst/>
            <a:gdLst>
              <a:gd name="connsiteX0" fmla="*/ 610722 w 610722"/>
              <a:gd name="connsiteY0" fmla="*/ 197637 h 762595"/>
              <a:gd name="connsiteX1" fmla="*/ 610722 w 610722"/>
              <a:gd name="connsiteY1" fmla="*/ 383685 h 762595"/>
              <a:gd name="connsiteX2" fmla="*/ 415945 w 610722"/>
              <a:gd name="connsiteY2" fmla="*/ 383685 h 762595"/>
              <a:gd name="connsiteX3" fmla="*/ 415945 w 610722"/>
              <a:gd name="connsiteY3" fmla="*/ 544136 h 762595"/>
              <a:gd name="connsiteX4" fmla="*/ 525175 w 610722"/>
              <a:gd name="connsiteY4" fmla="*/ 544136 h 762595"/>
              <a:gd name="connsiteX5" fmla="*/ 306716 w 610722"/>
              <a:gd name="connsiteY5" fmla="*/ 762595 h 762595"/>
              <a:gd name="connsiteX6" fmla="*/ 88256 w 610722"/>
              <a:gd name="connsiteY6" fmla="*/ 544136 h 762595"/>
              <a:gd name="connsiteX7" fmla="*/ 197486 w 610722"/>
              <a:gd name="connsiteY7" fmla="*/ 544136 h 762595"/>
              <a:gd name="connsiteX8" fmla="*/ 197486 w 610722"/>
              <a:gd name="connsiteY8" fmla="*/ 383685 h 762595"/>
              <a:gd name="connsiteX9" fmla="*/ 0 w 610722"/>
              <a:gd name="connsiteY9" fmla="*/ 383685 h 762595"/>
              <a:gd name="connsiteX10" fmla="*/ 0 w 610722"/>
              <a:gd name="connsiteY10" fmla="*/ 197637 h 762595"/>
              <a:gd name="connsiteX11" fmla="*/ 212337 w 610722"/>
              <a:gd name="connsiteY11" fmla="*/ 197637 h 762595"/>
              <a:gd name="connsiteX12" fmla="*/ 212337 w 610722"/>
              <a:gd name="connsiteY12" fmla="*/ 0 h 762595"/>
              <a:gd name="connsiteX13" fmla="*/ 398385 w 610722"/>
              <a:gd name="connsiteY13" fmla="*/ 0 h 762595"/>
              <a:gd name="connsiteX14" fmla="*/ 398385 w 610722"/>
              <a:gd name="connsiteY14" fmla="*/ 197637 h 762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10722" h="762595">
                <a:moveTo>
                  <a:pt x="610722" y="197637"/>
                </a:moveTo>
                <a:lnTo>
                  <a:pt x="610722" y="383685"/>
                </a:lnTo>
                <a:lnTo>
                  <a:pt x="415945" y="383685"/>
                </a:lnTo>
                <a:lnTo>
                  <a:pt x="415945" y="544136"/>
                </a:lnTo>
                <a:lnTo>
                  <a:pt x="525175" y="544136"/>
                </a:lnTo>
                <a:lnTo>
                  <a:pt x="306716" y="762595"/>
                </a:lnTo>
                <a:lnTo>
                  <a:pt x="88256" y="544136"/>
                </a:lnTo>
                <a:lnTo>
                  <a:pt x="197486" y="544136"/>
                </a:lnTo>
                <a:lnTo>
                  <a:pt x="197486" y="383685"/>
                </a:lnTo>
                <a:lnTo>
                  <a:pt x="0" y="383685"/>
                </a:lnTo>
                <a:lnTo>
                  <a:pt x="0" y="197637"/>
                </a:lnTo>
                <a:lnTo>
                  <a:pt x="212337" y="197637"/>
                </a:lnTo>
                <a:lnTo>
                  <a:pt x="212337" y="0"/>
                </a:lnTo>
                <a:lnTo>
                  <a:pt x="398385" y="0"/>
                </a:lnTo>
                <a:lnTo>
                  <a:pt x="398385" y="197637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1" name="Oval 40">
            <a:hlinkClick r:id="rId4" action="ppaction://hlinksldjump" highlightClick="1">
              <a:snd r:embed="rId5" name="File_saved.wav"/>
            </a:hlinkClick>
            <a:extLst>
              <a:ext uri="{FF2B5EF4-FFF2-40B4-BE49-F238E27FC236}">
                <a16:creationId xmlns:a16="http://schemas.microsoft.com/office/drawing/2014/main" id="{A5BCAC6B-BA6C-4890-84CA-2321A0E4D73F}"/>
              </a:ext>
            </a:extLst>
          </p:cNvPr>
          <p:cNvSpPr/>
          <p:nvPr/>
        </p:nvSpPr>
        <p:spPr>
          <a:xfrm>
            <a:off x="742917" y="3251219"/>
            <a:ext cx="482844" cy="4828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/>
              <a:t>+</a:t>
            </a:r>
          </a:p>
        </p:txBody>
      </p:sp>
      <p:sp>
        <p:nvSpPr>
          <p:cNvPr id="45" name="Star: 4 Points 44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D885A427-B77A-40ED-94EF-A8FF906AE586}"/>
              </a:ext>
            </a:extLst>
          </p:cNvPr>
          <p:cNvSpPr/>
          <p:nvPr/>
        </p:nvSpPr>
        <p:spPr>
          <a:xfrm>
            <a:off x="900203" y="1582079"/>
            <a:ext cx="721013" cy="721013"/>
          </a:xfrm>
          <a:prstGeom prst="star4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Star: 5 Points 45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D36BCED6-2272-4DF9-A675-5D083FCBEA02}"/>
              </a:ext>
            </a:extLst>
          </p:cNvPr>
          <p:cNvSpPr/>
          <p:nvPr/>
        </p:nvSpPr>
        <p:spPr>
          <a:xfrm>
            <a:off x="8984050" y="6108143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47" name="Star: 5 Points 46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B8C69EF9-9CD9-41EF-96DC-3E6DC6D6CDBC}"/>
              </a:ext>
            </a:extLst>
          </p:cNvPr>
          <p:cNvSpPr/>
          <p:nvPr/>
        </p:nvSpPr>
        <p:spPr>
          <a:xfrm>
            <a:off x="7902442" y="5784490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48" name="Star: 5 Points 47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41665B7E-A8D5-485E-8298-C0354AB7824B}"/>
              </a:ext>
            </a:extLst>
          </p:cNvPr>
          <p:cNvSpPr/>
          <p:nvPr/>
        </p:nvSpPr>
        <p:spPr>
          <a:xfrm>
            <a:off x="6766191" y="5516333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49" name="Star: 5 Points 48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F186849C-1E2C-4999-85AB-C5BE2B600B2A}"/>
              </a:ext>
            </a:extLst>
          </p:cNvPr>
          <p:cNvSpPr/>
          <p:nvPr/>
        </p:nvSpPr>
        <p:spPr>
          <a:xfrm>
            <a:off x="6810027" y="6124149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0" name="Star: 5 Points 49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918DD872-AE47-4B6D-A32D-0F62918B3D56}"/>
              </a:ext>
            </a:extLst>
          </p:cNvPr>
          <p:cNvSpPr/>
          <p:nvPr/>
        </p:nvSpPr>
        <p:spPr>
          <a:xfrm>
            <a:off x="5728419" y="5800496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1" name="Star: 5 Points 50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C2400CB7-B88F-48BC-900B-C5DA2CF63AA9}"/>
              </a:ext>
            </a:extLst>
          </p:cNvPr>
          <p:cNvSpPr/>
          <p:nvPr/>
        </p:nvSpPr>
        <p:spPr>
          <a:xfrm>
            <a:off x="4592168" y="5532339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2" name="Star: 5 Points 51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C50EC57B-D5FD-4F16-BCC3-F3577E084BD2}"/>
              </a:ext>
            </a:extLst>
          </p:cNvPr>
          <p:cNvSpPr/>
          <p:nvPr/>
        </p:nvSpPr>
        <p:spPr>
          <a:xfrm>
            <a:off x="4636004" y="6140155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3" name="Star: 5 Points 52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2F2E88CB-154B-4752-A041-31032EF529AB}"/>
              </a:ext>
            </a:extLst>
          </p:cNvPr>
          <p:cNvSpPr/>
          <p:nvPr/>
        </p:nvSpPr>
        <p:spPr>
          <a:xfrm>
            <a:off x="3554396" y="5816502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4" name="Star: 5 Points 53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6AD76167-4D3F-4757-808A-2EB346E20A31}"/>
              </a:ext>
            </a:extLst>
          </p:cNvPr>
          <p:cNvSpPr/>
          <p:nvPr/>
        </p:nvSpPr>
        <p:spPr>
          <a:xfrm>
            <a:off x="2418145" y="5548345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5" name="Star: 5 Points 54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190CBDAB-96FA-48CD-B019-E3AA8352F156}"/>
              </a:ext>
            </a:extLst>
          </p:cNvPr>
          <p:cNvSpPr/>
          <p:nvPr/>
        </p:nvSpPr>
        <p:spPr>
          <a:xfrm>
            <a:off x="2461981" y="6156161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6" name="Star: 5 Points 55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EBD2BBFA-2E53-4E29-A636-F14B1820E54B}"/>
              </a:ext>
            </a:extLst>
          </p:cNvPr>
          <p:cNvSpPr/>
          <p:nvPr/>
        </p:nvSpPr>
        <p:spPr>
          <a:xfrm>
            <a:off x="1500121" y="5656848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2" name="Smiley Face 1">
            <a:hlinkClick r:id="rId6" action="ppaction://hlinksldjump" highlightClick="1">
              <a:snd r:embed="rId7" name="drumroll.wav"/>
            </a:hlinkClick>
            <a:extLst>
              <a:ext uri="{FF2B5EF4-FFF2-40B4-BE49-F238E27FC236}">
                <a16:creationId xmlns:a16="http://schemas.microsoft.com/office/drawing/2014/main" id="{1C39949A-50F2-4E78-A360-60842BFFAC6F}"/>
              </a:ext>
            </a:extLst>
          </p:cNvPr>
          <p:cNvSpPr/>
          <p:nvPr/>
        </p:nvSpPr>
        <p:spPr>
          <a:xfrm>
            <a:off x="510783" y="444084"/>
            <a:ext cx="330222" cy="330222"/>
          </a:xfrm>
          <a:prstGeom prst="smileyFace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4FAB4F0-B195-4B9D-AE26-0A4ABE8F6974}"/>
              </a:ext>
            </a:extLst>
          </p:cNvPr>
          <p:cNvSpPr/>
          <p:nvPr/>
        </p:nvSpPr>
        <p:spPr>
          <a:xfrm flipV="1">
            <a:off x="2011627" y="2471883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E71FBCF7-84E0-4AC6-BB2F-7BCF581B6A0D}"/>
              </a:ext>
            </a:extLst>
          </p:cNvPr>
          <p:cNvSpPr/>
          <p:nvPr/>
        </p:nvSpPr>
        <p:spPr>
          <a:xfrm>
            <a:off x="3471228" y="3269761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0ADD4047-A534-43D9-8D84-EAC6AF2598FB}"/>
              </a:ext>
            </a:extLst>
          </p:cNvPr>
          <p:cNvSpPr/>
          <p:nvPr/>
        </p:nvSpPr>
        <p:spPr>
          <a:xfrm flipV="1">
            <a:off x="8591700" y="2476366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D2C4C957-FE82-4906-8872-1B7A0B5F24C1}"/>
              </a:ext>
            </a:extLst>
          </p:cNvPr>
          <p:cNvSpPr/>
          <p:nvPr/>
        </p:nvSpPr>
        <p:spPr>
          <a:xfrm>
            <a:off x="10145430" y="3328032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2FF0D59E-6476-44BE-9E87-468336F3A9F1}"/>
              </a:ext>
            </a:extLst>
          </p:cNvPr>
          <p:cNvSpPr/>
          <p:nvPr/>
        </p:nvSpPr>
        <p:spPr>
          <a:xfrm flipV="1">
            <a:off x="5637789" y="2561531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2DBFC58-6B42-4464-9962-92FFDD096B56}"/>
              </a:ext>
            </a:extLst>
          </p:cNvPr>
          <p:cNvSpPr/>
          <p:nvPr/>
        </p:nvSpPr>
        <p:spPr>
          <a:xfrm>
            <a:off x="7890763" y="3345962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FA2ABB71-6F50-419D-9E96-0D8A3BC566B8}"/>
              </a:ext>
            </a:extLst>
          </p:cNvPr>
          <p:cNvSpPr/>
          <p:nvPr/>
        </p:nvSpPr>
        <p:spPr>
          <a:xfrm flipV="1">
            <a:off x="9205736" y="2512226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D17B17F3-C3D5-41EB-BBA7-4A27108E3018}"/>
              </a:ext>
            </a:extLst>
          </p:cNvPr>
          <p:cNvSpPr/>
          <p:nvPr/>
        </p:nvSpPr>
        <p:spPr>
          <a:xfrm>
            <a:off x="10759466" y="3323551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Quad 13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F0406510-20E8-4FF4-93FE-CA37EA7113E3}"/>
              </a:ext>
            </a:extLst>
          </p:cNvPr>
          <p:cNvSpPr/>
          <p:nvPr/>
        </p:nvSpPr>
        <p:spPr>
          <a:xfrm>
            <a:off x="10631109" y="2255893"/>
            <a:ext cx="620978" cy="809149"/>
          </a:xfrm>
          <a:prstGeom prst="quad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Arrow: Up 20">
            <a:extLst>
              <a:ext uri="{FF2B5EF4-FFF2-40B4-BE49-F238E27FC236}">
                <a16:creationId xmlns:a16="http://schemas.microsoft.com/office/drawing/2014/main" id="{8AF023B0-97A8-4EE8-AAB1-0035F330B5D0}"/>
              </a:ext>
            </a:extLst>
          </p:cNvPr>
          <p:cNvSpPr/>
          <p:nvPr/>
        </p:nvSpPr>
        <p:spPr>
          <a:xfrm>
            <a:off x="2287799" y="809931"/>
            <a:ext cx="348364" cy="40499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2" name="Arrow: Up 71">
            <a:extLst>
              <a:ext uri="{FF2B5EF4-FFF2-40B4-BE49-F238E27FC236}">
                <a16:creationId xmlns:a16="http://schemas.microsoft.com/office/drawing/2014/main" id="{6515D62E-02C4-4C44-8D8D-D7ED8B0E68B3}"/>
              </a:ext>
            </a:extLst>
          </p:cNvPr>
          <p:cNvSpPr/>
          <p:nvPr/>
        </p:nvSpPr>
        <p:spPr>
          <a:xfrm>
            <a:off x="4913805" y="832433"/>
            <a:ext cx="348364" cy="40499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6" name="Arrow: Up 75">
            <a:extLst>
              <a:ext uri="{FF2B5EF4-FFF2-40B4-BE49-F238E27FC236}">
                <a16:creationId xmlns:a16="http://schemas.microsoft.com/office/drawing/2014/main" id="{981E0D9F-929B-4BA7-800D-A1617AEDF229}"/>
              </a:ext>
            </a:extLst>
          </p:cNvPr>
          <p:cNvSpPr/>
          <p:nvPr/>
        </p:nvSpPr>
        <p:spPr>
          <a:xfrm>
            <a:off x="8059430" y="810684"/>
            <a:ext cx="348364" cy="40499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21DC018E-30C6-4DD1-AD96-1BC297E66E64}"/>
              </a:ext>
            </a:extLst>
          </p:cNvPr>
          <p:cNvSpPr/>
          <p:nvPr/>
        </p:nvSpPr>
        <p:spPr>
          <a:xfrm rot="5400000">
            <a:off x="5881164" y="-5888429"/>
            <a:ext cx="422405" cy="121992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r>
              <a:rPr lang="en-IN" dirty="0"/>
              <a:t>Don’t touch this black border or any black border in this game and reach the final gaol by crossing the obstacles</a:t>
            </a:r>
          </a:p>
        </p:txBody>
      </p:sp>
      <p:sp>
        <p:nvSpPr>
          <p:cNvPr id="10" name="Rectangle 9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45EBC8A2-C087-451D-92F4-D3C6B3744F60}"/>
              </a:ext>
            </a:extLst>
          </p:cNvPr>
          <p:cNvSpPr/>
          <p:nvPr/>
        </p:nvSpPr>
        <p:spPr>
          <a:xfrm rot="5400000">
            <a:off x="5881165" y="547163"/>
            <a:ext cx="422405" cy="1219927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r>
              <a:rPr lang="en-IN" dirty="0"/>
              <a:t>Don’t touch this black border or any black border in this game and reach the final gaol by crossing the obstacles</a:t>
            </a:r>
          </a:p>
        </p:txBody>
      </p:sp>
      <p:sp>
        <p:nvSpPr>
          <p:cNvPr id="11" name="Rectangle 10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DE29BCB9-B726-4DB3-9D45-BBED460A6A06}"/>
              </a:ext>
            </a:extLst>
          </p:cNvPr>
          <p:cNvSpPr/>
          <p:nvPr/>
        </p:nvSpPr>
        <p:spPr>
          <a:xfrm rot="10800000">
            <a:off x="11929247" y="393379"/>
            <a:ext cx="422405" cy="6042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r>
              <a:rPr lang="en-IN" dirty="0"/>
              <a:t>Don’t touch this black border or any black border in this game</a:t>
            </a:r>
          </a:p>
        </p:txBody>
      </p:sp>
      <p:sp>
        <p:nvSpPr>
          <p:cNvPr id="12" name="Rectangle 11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BECC1F19-8923-463B-B00A-53E71474616F}"/>
              </a:ext>
            </a:extLst>
          </p:cNvPr>
          <p:cNvSpPr/>
          <p:nvPr/>
        </p:nvSpPr>
        <p:spPr>
          <a:xfrm rot="10800000" flipV="1">
            <a:off x="-108799" y="397251"/>
            <a:ext cx="422405" cy="602770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r>
              <a:rPr lang="en-IN" dirty="0"/>
              <a:t>Don’t touch this black border or any black border in this game</a:t>
            </a:r>
          </a:p>
        </p:txBody>
      </p:sp>
      <p:sp>
        <p:nvSpPr>
          <p:cNvPr id="7" name="Rectangle 6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28462D06-7856-4B6A-ABEE-9D614AAFD5FB}"/>
              </a:ext>
            </a:extLst>
          </p:cNvPr>
          <p:cNvSpPr/>
          <p:nvPr/>
        </p:nvSpPr>
        <p:spPr>
          <a:xfrm rot="5400000">
            <a:off x="6590222" y="256881"/>
            <a:ext cx="422405" cy="99858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r>
              <a:rPr lang="en-IN" dirty="0"/>
              <a:t>                                                                            Stage 1</a:t>
            </a:r>
          </a:p>
        </p:txBody>
      </p:sp>
      <p:sp>
        <p:nvSpPr>
          <p:cNvPr id="17" name="Rectangle 16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53608991-ECD8-44DF-BDBB-DCB116504091}"/>
              </a:ext>
            </a:extLst>
          </p:cNvPr>
          <p:cNvSpPr/>
          <p:nvPr/>
        </p:nvSpPr>
        <p:spPr>
          <a:xfrm rot="5400000">
            <a:off x="6590224" y="-1484833"/>
            <a:ext cx="422405" cy="99858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r>
              <a:rPr lang="en-IN" dirty="0"/>
              <a:t>                                                                 Stage 3</a:t>
            </a:r>
          </a:p>
        </p:txBody>
      </p:sp>
      <p:sp>
        <p:nvSpPr>
          <p:cNvPr id="19" name="Rectangle 18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C88291DF-86AB-4C46-AD88-EE0CCF7BB6F1}"/>
              </a:ext>
            </a:extLst>
          </p:cNvPr>
          <p:cNvSpPr/>
          <p:nvPr/>
        </p:nvSpPr>
        <p:spPr>
          <a:xfrm rot="5400000">
            <a:off x="6558213" y="-3124846"/>
            <a:ext cx="422405" cy="99858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r>
              <a:rPr lang="en-IN" dirty="0"/>
              <a:t>                                                                           Stage 5</a:t>
            </a:r>
          </a:p>
        </p:txBody>
      </p:sp>
      <p:sp>
        <p:nvSpPr>
          <p:cNvPr id="18" name="Rectangle 17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0428D226-FB53-489F-9CD3-B93159547144}"/>
              </a:ext>
            </a:extLst>
          </p:cNvPr>
          <p:cNvSpPr/>
          <p:nvPr/>
        </p:nvSpPr>
        <p:spPr>
          <a:xfrm rot="5400000">
            <a:off x="5186614" y="-2304799"/>
            <a:ext cx="422405" cy="99858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r>
              <a:rPr lang="en-IN" dirty="0"/>
              <a:t>                                                                Stage 4</a:t>
            </a:r>
          </a:p>
        </p:txBody>
      </p:sp>
      <p:sp>
        <p:nvSpPr>
          <p:cNvPr id="20" name="Rectangle 19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F5DA4F61-CA8E-45D3-A9FC-BE36402A8D83}"/>
              </a:ext>
            </a:extLst>
          </p:cNvPr>
          <p:cNvSpPr/>
          <p:nvPr/>
        </p:nvSpPr>
        <p:spPr>
          <a:xfrm rot="5400000">
            <a:off x="5230907" y="-4003714"/>
            <a:ext cx="422405" cy="100453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r>
              <a:rPr lang="en-IN" dirty="0"/>
              <a:t>                                               Stage 6</a:t>
            </a:r>
          </a:p>
        </p:txBody>
      </p:sp>
    </p:spTree>
    <p:extLst>
      <p:ext uri="{BB962C8B-B14F-4D97-AF65-F5344CB8AC3E}">
        <p14:creationId xmlns:p14="http://schemas.microsoft.com/office/powerpoint/2010/main" val="53425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47" presetClass="path" presetSubtype="0" repeatCount="indefinite" autoRev="1" fill="hold" grpId="0" nodeType="withEffect">
                                  <p:stCondLst>
                                    <p:cond delay="60000"/>
                                  </p:stCondLst>
                                  <p:childTnLst>
                                    <p:animMotion origin="layout" path="M -2.91667E-6 -2.59259E-6 C 0.00378 0.10718 0.0224 0.18565 0.04154 0.18565 C 0.06016 0.18565 0.07631 0.10718 0.08125 -2.59259E-6 C 0.08959 0.10718 0.1056 0.18565 0.12435 0.18565 C 0.1431 0.18565 0.15912 0.10718 0.1642 -2.59259E-6 C 0.1724 0.10718 0.18841 0.18565 0.20716 0.18565 C 0.22578 0.18565 0.24453 0.10718 0.24974 -2.59259E-6 C 0.25521 0.10718 0.27084 0.18565 0.29284 0.18565 C 0.30886 0.18565 0.32761 0.10718 0.33269 -2.59259E-6 C 0.3375 0.10718 0.35638 0.18565 0.37539 0.18565 C 0.3944 0.18565 0.41003 0.10718 0.4155 -2.59259E-6 C 0.42331 0.10718 0.43946 0.18565 0.45821 0.18565 C 0.47709 0.18565 0.49297 0.10718 0.50104 -2.59259E-6 C 0.50625 0.10718 0.52266 0.18565 0.54102 0.18565 C 0.56003 0.18565 0.57865 0.10718 0.58334 -2.59259E-6 C 0.58881 0.10718 0.60534 0.18565 0.6267 0.18565 C 0.64492 0.18565 0.66133 0.10718 0.66784 -2.59259E-6 " pathEditMode="relative" rAng="0" ptsTypes="AAAAAAAAAAAAAAAAA">
                                      <p:cBhvr>
                                        <p:cTn id="8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85" y="928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8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472 -0.01011 L 0.24792 0.12531 L 0.28009 -0.00988 L 0.31407 0.12508 L 0.34805 -0.01011 L 0.38009 0.12508 L 0.41394 -0.01011 L 0.4461 0.12531 L 0.47995 -0.01011 L 0.51342 0.12508 L 0.54597 -0.01011 L 0.57995 0.12508 L 0.6116 -0.01011 L 0.64571 0.12508 L 0.67969 -0.01011 L 0.71173 0.12508 L 0.7461 -0.01011 " pathEditMode="fixed" rAng="0" ptsTypes="AAAAAAAAAAAAAAAAA">
                                      <p:cBhvr>
                                        <p:cTn id="10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3" y="675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63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7.40741E-7 L 0.03724 -0.0007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4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5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67 4.07407E-6 L -0.00767 0.06296 " pathEditMode="fixed" rAng="0" ptsTypes="AA">
                                      <p:cBhvr>
                                        <p:cTn id="18" dur="5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461 -0.05 L 0.12461 0.00208 " pathEditMode="fixed" rAng="0" ptsTypes="AA">
                                      <p:cBhvr>
                                        <p:cTn id="20" dur="5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9128 -0.00072 L -0.39128 0.06224 " pathEditMode="fixed" rAng="0" ptsTypes="AA">
                                      <p:cBhvr>
                                        <p:cTn id="22" dur="5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0534 -0.05835 L -0.60534 -0.00627 " pathEditMode="fixed" rAng="0" ptsTypes="AA">
                                      <p:cBhvr>
                                        <p:cTn id="24" dur="5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29 -0.01343 L 0.03529 0.04954 " pathEditMode="fixed" rAng="0" ptsTypes="AA">
                                      <p:cBhvr>
                                        <p:cTn id="26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8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485 -0.06112 L -0.06485 -0.00904 " pathEditMode="fixed" rAng="0" ptsTypes="AA">
                                      <p:cBhvr>
                                        <p:cTn id="28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779 -0.00625 L -0.09779 0.05672 " pathEditMode="fixed" rAng="0" ptsTypes="AA">
                                      <p:cBhvr>
                                        <p:cTn id="30" dur="5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8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193 -0.05671 L -0.14193 -0.00463 " pathEditMode="fixed" rAng="0" ptsTypes="AA">
                                      <p:cBhvr>
                                        <p:cTn id="32" dur="5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64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875E-6 -3.7037E-6 L -6.875E-6 -0.05972 " pathEditMode="fixed" rAng="0" ptsTypes="AA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4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176 -4.44444E-6 L 0.02176 -0.05972 " pathEditMode="fixed" rAng="0" ptsTypes="AA">
                                      <p:cBhvr>
                                        <p:cTn id="3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4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721 -0.00187 L 0.02721 -0.06159 " pathEditMode="fixed" rAng="0" ptsTypes="AA">
                                      <p:cBhvr>
                                        <p:cTn id="4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4" grpId="0" animBg="1"/>
      <p:bldP spid="27" grpId="0" animBg="1"/>
      <p:bldP spid="28" grpId="0" animBg="1"/>
      <p:bldP spid="40" grpId="0" animBg="1"/>
      <p:bldP spid="45" grpId="0" animBg="1"/>
      <p:bldP spid="60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14" grpId="0" animBg="1"/>
      <p:bldP spid="21" grpId="0" animBg="1"/>
      <p:bldP spid="72" grpId="0" animBg="1"/>
      <p:bldP spid="7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66618A0-DFBA-4228-B572-6DE82DDAD2C1}"/>
              </a:ext>
            </a:extLst>
          </p:cNvPr>
          <p:cNvSpPr/>
          <p:nvPr/>
        </p:nvSpPr>
        <p:spPr>
          <a:xfrm rot="5400000">
            <a:off x="5189598" y="-664776"/>
            <a:ext cx="422405" cy="99858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r>
              <a:rPr lang="en-IN" dirty="0"/>
              <a:t>                                                                Stage 2</a:t>
            </a:r>
          </a:p>
        </p:txBody>
      </p:sp>
      <p:sp>
        <p:nvSpPr>
          <p:cNvPr id="19" name="Rectangle 18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C88291DF-86AB-4C46-AD88-EE0CCF7BB6F1}"/>
              </a:ext>
            </a:extLst>
          </p:cNvPr>
          <p:cNvSpPr/>
          <p:nvPr/>
        </p:nvSpPr>
        <p:spPr>
          <a:xfrm rot="5400000">
            <a:off x="6558213" y="-3124846"/>
            <a:ext cx="422405" cy="99858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dirty="0"/>
              <a:t>                                                                           Stage 5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E82326A-7208-408B-9D2C-57B6A2649D7C}"/>
              </a:ext>
            </a:extLst>
          </p:cNvPr>
          <p:cNvSpPr/>
          <p:nvPr/>
        </p:nvSpPr>
        <p:spPr>
          <a:xfrm flipH="1">
            <a:off x="9993085" y="5637405"/>
            <a:ext cx="1465943" cy="747485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>
                <a:solidFill>
                  <a:schemeClr val="bg1"/>
                </a:solidFill>
                <a:effectLst/>
              </a:rPr>
              <a:t>Go this way</a:t>
            </a:r>
            <a:endParaRPr lang="en-IN" sz="1600" dirty="0">
              <a:solidFill>
                <a:schemeClr val="bg1"/>
              </a:solidFill>
              <a:effectLst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0BB1B3C-A82E-4420-843A-82870E1D20C5}"/>
              </a:ext>
            </a:extLst>
          </p:cNvPr>
          <p:cNvSpPr/>
          <p:nvPr/>
        </p:nvSpPr>
        <p:spPr>
          <a:xfrm rot="16200000">
            <a:off x="10663131" y="3921406"/>
            <a:ext cx="610722" cy="762595"/>
          </a:xfrm>
          <a:custGeom>
            <a:avLst/>
            <a:gdLst>
              <a:gd name="connsiteX0" fmla="*/ 610722 w 610722"/>
              <a:gd name="connsiteY0" fmla="*/ 197637 h 762595"/>
              <a:gd name="connsiteX1" fmla="*/ 610722 w 610722"/>
              <a:gd name="connsiteY1" fmla="*/ 383685 h 762595"/>
              <a:gd name="connsiteX2" fmla="*/ 415945 w 610722"/>
              <a:gd name="connsiteY2" fmla="*/ 383685 h 762595"/>
              <a:gd name="connsiteX3" fmla="*/ 415945 w 610722"/>
              <a:gd name="connsiteY3" fmla="*/ 544136 h 762595"/>
              <a:gd name="connsiteX4" fmla="*/ 525175 w 610722"/>
              <a:gd name="connsiteY4" fmla="*/ 544136 h 762595"/>
              <a:gd name="connsiteX5" fmla="*/ 306716 w 610722"/>
              <a:gd name="connsiteY5" fmla="*/ 762595 h 762595"/>
              <a:gd name="connsiteX6" fmla="*/ 88256 w 610722"/>
              <a:gd name="connsiteY6" fmla="*/ 544136 h 762595"/>
              <a:gd name="connsiteX7" fmla="*/ 197486 w 610722"/>
              <a:gd name="connsiteY7" fmla="*/ 544136 h 762595"/>
              <a:gd name="connsiteX8" fmla="*/ 197486 w 610722"/>
              <a:gd name="connsiteY8" fmla="*/ 383685 h 762595"/>
              <a:gd name="connsiteX9" fmla="*/ 0 w 610722"/>
              <a:gd name="connsiteY9" fmla="*/ 383685 h 762595"/>
              <a:gd name="connsiteX10" fmla="*/ 0 w 610722"/>
              <a:gd name="connsiteY10" fmla="*/ 197637 h 762595"/>
              <a:gd name="connsiteX11" fmla="*/ 212337 w 610722"/>
              <a:gd name="connsiteY11" fmla="*/ 197637 h 762595"/>
              <a:gd name="connsiteX12" fmla="*/ 212337 w 610722"/>
              <a:gd name="connsiteY12" fmla="*/ 0 h 762595"/>
              <a:gd name="connsiteX13" fmla="*/ 398385 w 610722"/>
              <a:gd name="connsiteY13" fmla="*/ 0 h 762595"/>
              <a:gd name="connsiteX14" fmla="*/ 398385 w 610722"/>
              <a:gd name="connsiteY14" fmla="*/ 197637 h 762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10722" h="762595">
                <a:moveTo>
                  <a:pt x="610722" y="197637"/>
                </a:moveTo>
                <a:lnTo>
                  <a:pt x="610722" y="383685"/>
                </a:lnTo>
                <a:lnTo>
                  <a:pt x="415945" y="383685"/>
                </a:lnTo>
                <a:lnTo>
                  <a:pt x="415945" y="544136"/>
                </a:lnTo>
                <a:lnTo>
                  <a:pt x="525175" y="544136"/>
                </a:lnTo>
                <a:lnTo>
                  <a:pt x="306716" y="762595"/>
                </a:lnTo>
                <a:lnTo>
                  <a:pt x="88256" y="544136"/>
                </a:lnTo>
                <a:lnTo>
                  <a:pt x="197486" y="544136"/>
                </a:lnTo>
                <a:lnTo>
                  <a:pt x="197486" y="383685"/>
                </a:lnTo>
                <a:lnTo>
                  <a:pt x="0" y="383685"/>
                </a:lnTo>
                <a:lnTo>
                  <a:pt x="0" y="197637"/>
                </a:lnTo>
                <a:lnTo>
                  <a:pt x="212337" y="197637"/>
                </a:lnTo>
                <a:lnTo>
                  <a:pt x="212337" y="0"/>
                </a:lnTo>
                <a:lnTo>
                  <a:pt x="398385" y="0"/>
                </a:lnTo>
                <a:lnTo>
                  <a:pt x="398385" y="197637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B8387BA7-6008-4F2E-964E-DF21B5188C76}"/>
              </a:ext>
            </a:extLst>
          </p:cNvPr>
          <p:cNvSpPr/>
          <p:nvPr/>
        </p:nvSpPr>
        <p:spPr>
          <a:xfrm>
            <a:off x="8940214" y="5500327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Star: 4 Points 23">
            <a:extLst>
              <a:ext uri="{FF2B5EF4-FFF2-40B4-BE49-F238E27FC236}">
                <a16:creationId xmlns:a16="http://schemas.microsoft.com/office/drawing/2014/main" id="{B576C1BD-0113-414B-811D-85C8C6DC2C03}"/>
              </a:ext>
            </a:extLst>
          </p:cNvPr>
          <p:cNvSpPr/>
          <p:nvPr/>
        </p:nvSpPr>
        <p:spPr>
          <a:xfrm>
            <a:off x="747477" y="4895686"/>
            <a:ext cx="914400" cy="914400"/>
          </a:xfrm>
          <a:prstGeom prst="star4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F7655E5-D43A-488A-BBB7-46C29092C4DE}"/>
              </a:ext>
            </a:extLst>
          </p:cNvPr>
          <p:cNvSpPr/>
          <p:nvPr/>
        </p:nvSpPr>
        <p:spPr>
          <a:xfrm flipV="1">
            <a:off x="1084416" y="4206667"/>
            <a:ext cx="221474" cy="212411"/>
          </a:xfrm>
          <a:custGeom>
            <a:avLst/>
            <a:gdLst>
              <a:gd name="connsiteX0" fmla="*/ 402778 w 789222"/>
              <a:gd name="connsiteY0" fmla="*/ 756928 h 756928"/>
              <a:gd name="connsiteX1" fmla="*/ 588831 w 789222"/>
              <a:gd name="connsiteY1" fmla="*/ 635269 h 756928"/>
              <a:gd name="connsiteX2" fmla="*/ 789222 w 789222"/>
              <a:gd name="connsiteY2" fmla="*/ 529589 h 756928"/>
              <a:gd name="connsiteX3" fmla="*/ 709696 w 789222"/>
              <a:gd name="connsiteY3" fmla="*/ 361169 h 756928"/>
              <a:gd name="connsiteX4" fmla="*/ 772889 w 789222"/>
              <a:gd name="connsiteY4" fmla="*/ 227339 h 756928"/>
              <a:gd name="connsiteX5" fmla="*/ 572498 w 789222"/>
              <a:gd name="connsiteY5" fmla="*/ 121659 h 756928"/>
              <a:gd name="connsiteX6" fmla="*/ 386445 w 789222"/>
              <a:gd name="connsiteY6" fmla="*/ 0 h 756928"/>
              <a:gd name="connsiteX7" fmla="*/ 200391 w 789222"/>
              <a:gd name="connsiteY7" fmla="*/ 121659 h 756928"/>
              <a:gd name="connsiteX8" fmla="*/ 0 w 789222"/>
              <a:gd name="connsiteY8" fmla="*/ 227339 h 756928"/>
              <a:gd name="connsiteX9" fmla="*/ 79526 w 789222"/>
              <a:gd name="connsiteY9" fmla="*/ 395759 h 756928"/>
              <a:gd name="connsiteX10" fmla="*/ 16333 w 789222"/>
              <a:gd name="connsiteY10" fmla="*/ 529589 h 756928"/>
              <a:gd name="connsiteX11" fmla="*/ 216724 w 789222"/>
              <a:gd name="connsiteY11" fmla="*/ 635269 h 756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9222" h="756928">
                <a:moveTo>
                  <a:pt x="402778" y="756928"/>
                </a:moveTo>
                <a:lnTo>
                  <a:pt x="588831" y="635269"/>
                </a:lnTo>
                <a:lnTo>
                  <a:pt x="789222" y="529589"/>
                </a:lnTo>
                <a:lnTo>
                  <a:pt x="709696" y="361169"/>
                </a:lnTo>
                <a:lnTo>
                  <a:pt x="772889" y="227339"/>
                </a:lnTo>
                <a:lnTo>
                  <a:pt x="572498" y="121659"/>
                </a:lnTo>
                <a:lnTo>
                  <a:pt x="386445" y="0"/>
                </a:lnTo>
                <a:lnTo>
                  <a:pt x="200391" y="121659"/>
                </a:lnTo>
                <a:lnTo>
                  <a:pt x="0" y="227339"/>
                </a:lnTo>
                <a:lnTo>
                  <a:pt x="79526" y="395759"/>
                </a:lnTo>
                <a:lnTo>
                  <a:pt x="16333" y="529589"/>
                </a:lnTo>
                <a:lnTo>
                  <a:pt x="216724" y="63526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28" name="Rectangle 27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4AF33327-F9C0-44D0-BF4F-CC962D9950AB}"/>
              </a:ext>
            </a:extLst>
          </p:cNvPr>
          <p:cNvSpPr/>
          <p:nvPr/>
        </p:nvSpPr>
        <p:spPr>
          <a:xfrm rot="16200000" flipH="1">
            <a:off x="1862189" y="761337"/>
            <a:ext cx="422405" cy="5297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endParaRPr lang="en-IN" dirty="0"/>
          </a:p>
        </p:txBody>
      </p:sp>
      <p:sp>
        <p:nvSpPr>
          <p:cNvPr id="40" name="Freeform: Shape 39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13C2A859-22BC-4B27-8E5A-1F175C997DE0}"/>
              </a:ext>
            </a:extLst>
          </p:cNvPr>
          <p:cNvSpPr/>
          <p:nvPr/>
        </p:nvSpPr>
        <p:spPr>
          <a:xfrm rot="5400000" flipH="1">
            <a:off x="10607345" y="582684"/>
            <a:ext cx="610722" cy="762595"/>
          </a:xfrm>
          <a:custGeom>
            <a:avLst/>
            <a:gdLst>
              <a:gd name="connsiteX0" fmla="*/ 610722 w 610722"/>
              <a:gd name="connsiteY0" fmla="*/ 197637 h 762595"/>
              <a:gd name="connsiteX1" fmla="*/ 610722 w 610722"/>
              <a:gd name="connsiteY1" fmla="*/ 383685 h 762595"/>
              <a:gd name="connsiteX2" fmla="*/ 415945 w 610722"/>
              <a:gd name="connsiteY2" fmla="*/ 383685 h 762595"/>
              <a:gd name="connsiteX3" fmla="*/ 415945 w 610722"/>
              <a:gd name="connsiteY3" fmla="*/ 544136 h 762595"/>
              <a:gd name="connsiteX4" fmla="*/ 525175 w 610722"/>
              <a:gd name="connsiteY4" fmla="*/ 544136 h 762595"/>
              <a:gd name="connsiteX5" fmla="*/ 306716 w 610722"/>
              <a:gd name="connsiteY5" fmla="*/ 762595 h 762595"/>
              <a:gd name="connsiteX6" fmla="*/ 88256 w 610722"/>
              <a:gd name="connsiteY6" fmla="*/ 544136 h 762595"/>
              <a:gd name="connsiteX7" fmla="*/ 197486 w 610722"/>
              <a:gd name="connsiteY7" fmla="*/ 544136 h 762595"/>
              <a:gd name="connsiteX8" fmla="*/ 197486 w 610722"/>
              <a:gd name="connsiteY8" fmla="*/ 383685 h 762595"/>
              <a:gd name="connsiteX9" fmla="*/ 0 w 610722"/>
              <a:gd name="connsiteY9" fmla="*/ 383685 h 762595"/>
              <a:gd name="connsiteX10" fmla="*/ 0 w 610722"/>
              <a:gd name="connsiteY10" fmla="*/ 197637 h 762595"/>
              <a:gd name="connsiteX11" fmla="*/ 212337 w 610722"/>
              <a:gd name="connsiteY11" fmla="*/ 197637 h 762595"/>
              <a:gd name="connsiteX12" fmla="*/ 212337 w 610722"/>
              <a:gd name="connsiteY12" fmla="*/ 0 h 762595"/>
              <a:gd name="connsiteX13" fmla="*/ 398385 w 610722"/>
              <a:gd name="connsiteY13" fmla="*/ 0 h 762595"/>
              <a:gd name="connsiteX14" fmla="*/ 398385 w 610722"/>
              <a:gd name="connsiteY14" fmla="*/ 197637 h 762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10722" h="762595">
                <a:moveTo>
                  <a:pt x="610722" y="197637"/>
                </a:moveTo>
                <a:lnTo>
                  <a:pt x="610722" y="383685"/>
                </a:lnTo>
                <a:lnTo>
                  <a:pt x="415945" y="383685"/>
                </a:lnTo>
                <a:lnTo>
                  <a:pt x="415945" y="544136"/>
                </a:lnTo>
                <a:lnTo>
                  <a:pt x="525175" y="544136"/>
                </a:lnTo>
                <a:lnTo>
                  <a:pt x="306716" y="762595"/>
                </a:lnTo>
                <a:lnTo>
                  <a:pt x="88256" y="544136"/>
                </a:lnTo>
                <a:lnTo>
                  <a:pt x="197486" y="544136"/>
                </a:lnTo>
                <a:lnTo>
                  <a:pt x="197486" y="383685"/>
                </a:lnTo>
                <a:lnTo>
                  <a:pt x="0" y="383685"/>
                </a:lnTo>
                <a:lnTo>
                  <a:pt x="0" y="197637"/>
                </a:lnTo>
                <a:lnTo>
                  <a:pt x="212337" y="197637"/>
                </a:lnTo>
                <a:lnTo>
                  <a:pt x="212337" y="0"/>
                </a:lnTo>
                <a:lnTo>
                  <a:pt x="398385" y="0"/>
                </a:lnTo>
                <a:lnTo>
                  <a:pt x="398385" y="197637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5BCAC6B-BA6C-4890-84CA-2321A0E4D73F}"/>
              </a:ext>
            </a:extLst>
          </p:cNvPr>
          <p:cNvSpPr/>
          <p:nvPr/>
        </p:nvSpPr>
        <p:spPr>
          <a:xfrm>
            <a:off x="742917" y="3251219"/>
            <a:ext cx="482844" cy="4828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/>
              <a:t>+</a:t>
            </a:r>
          </a:p>
        </p:txBody>
      </p:sp>
      <p:sp>
        <p:nvSpPr>
          <p:cNvPr id="45" name="Star: 4 Points 44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D885A427-B77A-40ED-94EF-A8FF906AE586}"/>
              </a:ext>
            </a:extLst>
          </p:cNvPr>
          <p:cNvSpPr/>
          <p:nvPr/>
        </p:nvSpPr>
        <p:spPr>
          <a:xfrm>
            <a:off x="900203" y="1582079"/>
            <a:ext cx="721013" cy="721013"/>
          </a:xfrm>
          <a:prstGeom prst="star4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Star: 5 Points 45">
            <a:extLst>
              <a:ext uri="{FF2B5EF4-FFF2-40B4-BE49-F238E27FC236}">
                <a16:creationId xmlns:a16="http://schemas.microsoft.com/office/drawing/2014/main" id="{D36BCED6-2272-4DF9-A675-5D083FCBEA02}"/>
              </a:ext>
            </a:extLst>
          </p:cNvPr>
          <p:cNvSpPr/>
          <p:nvPr/>
        </p:nvSpPr>
        <p:spPr>
          <a:xfrm>
            <a:off x="8984050" y="6108143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47" name="Star: 5 Points 46">
            <a:extLst>
              <a:ext uri="{FF2B5EF4-FFF2-40B4-BE49-F238E27FC236}">
                <a16:creationId xmlns:a16="http://schemas.microsoft.com/office/drawing/2014/main" id="{B8C69EF9-9CD9-41EF-96DC-3E6DC6D6CDBC}"/>
              </a:ext>
            </a:extLst>
          </p:cNvPr>
          <p:cNvSpPr/>
          <p:nvPr/>
        </p:nvSpPr>
        <p:spPr>
          <a:xfrm>
            <a:off x="7902442" y="5784490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48" name="Star: 5 Points 47">
            <a:extLst>
              <a:ext uri="{FF2B5EF4-FFF2-40B4-BE49-F238E27FC236}">
                <a16:creationId xmlns:a16="http://schemas.microsoft.com/office/drawing/2014/main" id="{41665B7E-A8D5-485E-8298-C0354AB7824B}"/>
              </a:ext>
            </a:extLst>
          </p:cNvPr>
          <p:cNvSpPr/>
          <p:nvPr/>
        </p:nvSpPr>
        <p:spPr>
          <a:xfrm>
            <a:off x="6766191" y="5516333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49" name="Star: 5 Points 48">
            <a:extLst>
              <a:ext uri="{FF2B5EF4-FFF2-40B4-BE49-F238E27FC236}">
                <a16:creationId xmlns:a16="http://schemas.microsoft.com/office/drawing/2014/main" id="{F186849C-1E2C-4999-85AB-C5BE2B600B2A}"/>
              </a:ext>
            </a:extLst>
          </p:cNvPr>
          <p:cNvSpPr/>
          <p:nvPr/>
        </p:nvSpPr>
        <p:spPr>
          <a:xfrm>
            <a:off x="6810027" y="6124149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0" name="Star: 5 Points 49">
            <a:extLst>
              <a:ext uri="{FF2B5EF4-FFF2-40B4-BE49-F238E27FC236}">
                <a16:creationId xmlns:a16="http://schemas.microsoft.com/office/drawing/2014/main" id="{918DD872-AE47-4B6D-A32D-0F62918B3D56}"/>
              </a:ext>
            </a:extLst>
          </p:cNvPr>
          <p:cNvSpPr/>
          <p:nvPr/>
        </p:nvSpPr>
        <p:spPr>
          <a:xfrm>
            <a:off x="5728419" y="5800496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1" name="Star: 5 Points 50">
            <a:extLst>
              <a:ext uri="{FF2B5EF4-FFF2-40B4-BE49-F238E27FC236}">
                <a16:creationId xmlns:a16="http://schemas.microsoft.com/office/drawing/2014/main" id="{C2400CB7-B88F-48BC-900B-C5DA2CF63AA9}"/>
              </a:ext>
            </a:extLst>
          </p:cNvPr>
          <p:cNvSpPr/>
          <p:nvPr/>
        </p:nvSpPr>
        <p:spPr>
          <a:xfrm>
            <a:off x="4592168" y="5532339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2" name="Star: 5 Points 51">
            <a:extLst>
              <a:ext uri="{FF2B5EF4-FFF2-40B4-BE49-F238E27FC236}">
                <a16:creationId xmlns:a16="http://schemas.microsoft.com/office/drawing/2014/main" id="{C50EC57B-D5FD-4F16-BCC3-F3577E084BD2}"/>
              </a:ext>
            </a:extLst>
          </p:cNvPr>
          <p:cNvSpPr/>
          <p:nvPr/>
        </p:nvSpPr>
        <p:spPr>
          <a:xfrm>
            <a:off x="4636004" y="6140155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3" name="Star: 5 Points 52">
            <a:extLst>
              <a:ext uri="{FF2B5EF4-FFF2-40B4-BE49-F238E27FC236}">
                <a16:creationId xmlns:a16="http://schemas.microsoft.com/office/drawing/2014/main" id="{2F2E88CB-154B-4752-A041-31032EF529AB}"/>
              </a:ext>
            </a:extLst>
          </p:cNvPr>
          <p:cNvSpPr/>
          <p:nvPr/>
        </p:nvSpPr>
        <p:spPr>
          <a:xfrm>
            <a:off x="3554396" y="5816502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4" name="Star: 5 Points 53">
            <a:extLst>
              <a:ext uri="{FF2B5EF4-FFF2-40B4-BE49-F238E27FC236}">
                <a16:creationId xmlns:a16="http://schemas.microsoft.com/office/drawing/2014/main" id="{6AD76167-4D3F-4757-808A-2EB346E20A31}"/>
              </a:ext>
            </a:extLst>
          </p:cNvPr>
          <p:cNvSpPr/>
          <p:nvPr/>
        </p:nvSpPr>
        <p:spPr>
          <a:xfrm>
            <a:off x="2418145" y="5548345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5" name="Star: 5 Points 54">
            <a:extLst>
              <a:ext uri="{FF2B5EF4-FFF2-40B4-BE49-F238E27FC236}">
                <a16:creationId xmlns:a16="http://schemas.microsoft.com/office/drawing/2014/main" id="{190CBDAB-96FA-48CD-B019-E3AA8352F156}"/>
              </a:ext>
            </a:extLst>
          </p:cNvPr>
          <p:cNvSpPr/>
          <p:nvPr/>
        </p:nvSpPr>
        <p:spPr>
          <a:xfrm>
            <a:off x="2461981" y="6156161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6" name="Star: 5 Points 55">
            <a:extLst>
              <a:ext uri="{FF2B5EF4-FFF2-40B4-BE49-F238E27FC236}">
                <a16:creationId xmlns:a16="http://schemas.microsoft.com/office/drawing/2014/main" id="{EBD2BBFA-2E53-4E29-A636-F14B1820E54B}"/>
              </a:ext>
            </a:extLst>
          </p:cNvPr>
          <p:cNvSpPr/>
          <p:nvPr/>
        </p:nvSpPr>
        <p:spPr>
          <a:xfrm>
            <a:off x="1500121" y="5656848"/>
            <a:ext cx="283482" cy="274156"/>
          </a:xfrm>
          <a:prstGeom prst="star5">
            <a:avLst>
              <a:gd name="adj" fmla="val 14671"/>
              <a:gd name="hf" fmla="val 105146"/>
              <a:gd name="vf" fmla="val 11055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2" name="Smiley Face 1">
            <a:hlinkClick r:id="rId4" action="ppaction://hlinksldjump" highlightClick="1">
              <a:snd r:embed="rId5" name="drumroll.wav"/>
            </a:hlinkClick>
            <a:extLst>
              <a:ext uri="{FF2B5EF4-FFF2-40B4-BE49-F238E27FC236}">
                <a16:creationId xmlns:a16="http://schemas.microsoft.com/office/drawing/2014/main" id="{1C39949A-50F2-4E78-A360-60842BFFAC6F}"/>
              </a:ext>
            </a:extLst>
          </p:cNvPr>
          <p:cNvSpPr/>
          <p:nvPr/>
        </p:nvSpPr>
        <p:spPr>
          <a:xfrm>
            <a:off x="510783" y="444084"/>
            <a:ext cx="330222" cy="330222"/>
          </a:xfrm>
          <a:prstGeom prst="smileyFace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0" name="Freeform: Shape 59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84FAB4F0-B195-4B9D-AE26-0A4ABE8F6974}"/>
              </a:ext>
            </a:extLst>
          </p:cNvPr>
          <p:cNvSpPr/>
          <p:nvPr/>
        </p:nvSpPr>
        <p:spPr>
          <a:xfrm flipV="1">
            <a:off x="2011627" y="2500911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E71FBCF7-84E0-4AC6-BB2F-7BCF581B6A0D}"/>
              </a:ext>
            </a:extLst>
          </p:cNvPr>
          <p:cNvSpPr/>
          <p:nvPr/>
        </p:nvSpPr>
        <p:spPr>
          <a:xfrm>
            <a:off x="3471228" y="3269761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5" name="Freeform: Shape 64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0ADD4047-A534-43D9-8D84-EAC6AF2598FB}"/>
              </a:ext>
            </a:extLst>
          </p:cNvPr>
          <p:cNvSpPr/>
          <p:nvPr/>
        </p:nvSpPr>
        <p:spPr>
          <a:xfrm flipV="1">
            <a:off x="8591700" y="2476366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D2C4C957-FE82-4906-8872-1B7A0B5F24C1}"/>
              </a:ext>
            </a:extLst>
          </p:cNvPr>
          <p:cNvSpPr/>
          <p:nvPr/>
        </p:nvSpPr>
        <p:spPr>
          <a:xfrm>
            <a:off x="10145430" y="3328032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2FF0D59E-6476-44BE-9E87-468336F3A9F1}"/>
              </a:ext>
            </a:extLst>
          </p:cNvPr>
          <p:cNvSpPr/>
          <p:nvPr/>
        </p:nvSpPr>
        <p:spPr>
          <a:xfrm flipV="1">
            <a:off x="5637789" y="2561531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2DBFC58-6B42-4464-9962-92FFDD096B56}"/>
              </a:ext>
            </a:extLst>
          </p:cNvPr>
          <p:cNvSpPr/>
          <p:nvPr/>
        </p:nvSpPr>
        <p:spPr>
          <a:xfrm>
            <a:off x="7890763" y="3345962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9" name="Freeform: Shape 68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FA2ABB71-6F50-419D-9E96-0D8A3BC566B8}"/>
              </a:ext>
            </a:extLst>
          </p:cNvPr>
          <p:cNvSpPr/>
          <p:nvPr/>
        </p:nvSpPr>
        <p:spPr>
          <a:xfrm flipV="1">
            <a:off x="9205736" y="2512226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D17B17F3-C3D5-41EB-BBA7-4A27108E3018}"/>
              </a:ext>
            </a:extLst>
          </p:cNvPr>
          <p:cNvSpPr/>
          <p:nvPr/>
        </p:nvSpPr>
        <p:spPr>
          <a:xfrm>
            <a:off x="10759466" y="3323551"/>
            <a:ext cx="134540" cy="384868"/>
          </a:xfrm>
          <a:custGeom>
            <a:avLst/>
            <a:gdLst>
              <a:gd name="connsiteX0" fmla="*/ 71016 w 426089"/>
              <a:gd name="connsiteY0" fmla="*/ 840256 h 840256"/>
              <a:gd name="connsiteX1" fmla="*/ 355073 w 426089"/>
              <a:gd name="connsiteY1" fmla="*/ 840256 h 840256"/>
              <a:gd name="connsiteX2" fmla="*/ 426089 w 426089"/>
              <a:gd name="connsiteY2" fmla="*/ 769240 h 840256"/>
              <a:gd name="connsiteX3" fmla="*/ 426089 w 426089"/>
              <a:gd name="connsiteY3" fmla="*/ 265694 h 840256"/>
              <a:gd name="connsiteX4" fmla="*/ 405289 w 426089"/>
              <a:gd name="connsiteY4" fmla="*/ 215478 h 840256"/>
              <a:gd name="connsiteX5" fmla="*/ 388040 w 426089"/>
              <a:gd name="connsiteY5" fmla="*/ 208333 h 840256"/>
              <a:gd name="connsiteX6" fmla="*/ 210566 w 426089"/>
              <a:gd name="connsiteY6" fmla="*/ 0 h 840256"/>
              <a:gd name="connsiteX7" fmla="*/ 30388 w 426089"/>
              <a:gd name="connsiteY7" fmla="*/ 211507 h 840256"/>
              <a:gd name="connsiteX8" fmla="*/ 20800 w 426089"/>
              <a:gd name="connsiteY8" fmla="*/ 215478 h 840256"/>
              <a:gd name="connsiteX9" fmla="*/ 0 w 426089"/>
              <a:gd name="connsiteY9" fmla="*/ 265694 h 840256"/>
              <a:gd name="connsiteX10" fmla="*/ 0 w 426089"/>
              <a:gd name="connsiteY10" fmla="*/ 769240 h 840256"/>
              <a:gd name="connsiteX11" fmla="*/ 71016 w 426089"/>
              <a:gd name="connsiteY11" fmla="*/ 840256 h 84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26089" h="840256">
                <a:moveTo>
                  <a:pt x="71016" y="840256"/>
                </a:moveTo>
                <a:lnTo>
                  <a:pt x="355073" y="840256"/>
                </a:lnTo>
                <a:cubicBezTo>
                  <a:pt x="394294" y="840256"/>
                  <a:pt x="426089" y="808461"/>
                  <a:pt x="426089" y="769240"/>
                </a:cubicBezTo>
                <a:lnTo>
                  <a:pt x="426089" y="265694"/>
                </a:lnTo>
                <a:cubicBezTo>
                  <a:pt x="426089" y="246084"/>
                  <a:pt x="418140" y="228330"/>
                  <a:pt x="405289" y="215478"/>
                </a:cubicBezTo>
                <a:lnTo>
                  <a:pt x="388040" y="208333"/>
                </a:lnTo>
                <a:lnTo>
                  <a:pt x="210566" y="0"/>
                </a:lnTo>
                <a:lnTo>
                  <a:pt x="30388" y="211507"/>
                </a:lnTo>
                <a:lnTo>
                  <a:pt x="20800" y="215478"/>
                </a:lnTo>
                <a:cubicBezTo>
                  <a:pt x="7949" y="228330"/>
                  <a:pt x="0" y="246084"/>
                  <a:pt x="0" y="265694"/>
                </a:cubicBezTo>
                <a:lnTo>
                  <a:pt x="0" y="769240"/>
                </a:lnTo>
                <a:cubicBezTo>
                  <a:pt x="0" y="808461"/>
                  <a:pt x="31795" y="840256"/>
                  <a:pt x="71016" y="8402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Quad 13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F0406510-20E8-4FF4-93FE-CA37EA7113E3}"/>
              </a:ext>
            </a:extLst>
          </p:cNvPr>
          <p:cNvSpPr/>
          <p:nvPr/>
        </p:nvSpPr>
        <p:spPr>
          <a:xfrm>
            <a:off x="10631109" y="2255893"/>
            <a:ext cx="620978" cy="809149"/>
          </a:xfrm>
          <a:prstGeom prst="quad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Arrow: Up 20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8AF023B0-97A8-4EE8-AAB1-0035F330B5D0}"/>
              </a:ext>
            </a:extLst>
          </p:cNvPr>
          <p:cNvSpPr/>
          <p:nvPr/>
        </p:nvSpPr>
        <p:spPr>
          <a:xfrm>
            <a:off x="2287799" y="809931"/>
            <a:ext cx="348364" cy="40499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2" name="Arrow: Up 71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6515D62E-02C4-4C44-8D8D-D7ED8B0E68B3}"/>
              </a:ext>
            </a:extLst>
          </p:cNvPr>
          <p:cNvSpPr/>
          <p:nvPr/>
        </p:nvSpPr>
        <p:spPr>
          <a:xfrm>
            <a:off x="4913805" y="832433"/>
            <a:ext cx="348364" cy="40499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6" name="Arrow: Up 75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981E0D9F-929B-4BA7-800D-A1617AEDF229}"/>
              </a:ext>
            </a:extLst>
          </p:cNvPr>
          <p:cNvSpPr/>
          <p:nvPr/>
        </p:nvSpPr>
        <p:spPr>
          <a:xfrm>
            <a:off x="8059430" y="810684"/>
            <a:ext cx="348364" cy="40499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462D06-7856-4B6A-ABEE-9D614AAFD5FB}"/>
              </a:ext>
            </a:extLst>
          </p:cNvPr>
          <p:cNvSpPr/>
          <p:nvPr/>
        </p:nvSpPr>
        <p:spPr>
          <a:xfrm rot="5400000">
            <a:off x="6590222" y="256881"/>
            <a:ext cx="422405" cy="99858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dirty="0"/>
              <a:t>                                                                            Stage 1</a:t>
            </a:r>
          </a:p>
        </p:txBody>
      </p:sp>
      <p:sp>
        <p:nvSpPr>
          <p:cNvPr id="17" name="Rectangle 16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53608991-ECD8-44DF-BDBB-DCB116504091}"/>
              </a:ext>
            </a:extLst>
          </p:cNvPr>
          <p:cNvSpPr/>
          <p:nvPr/>
        </p:nvSpPr>
        <p:spPr>
          <a:xfrm rot="5400000">
            <a:off x="6590224" y="-1484833"/>
            <a:ext cx="422405" cy="99858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r>
              <a:rPr lang="en-IN" dirty="0"/>
              <a:t>                                                                 Stage 3</a:t>
            </a:r>
          </a:p>
        </p:txBody>
      </p:sp>
      <p:sp>
        <p:nvSpPr>
          <p:cNvPr id="11" name="Rectangle 10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DE29BCB9-B726-4DB3-9D45-BBED460A6A06}"/>
              </a:ext>
            </a:extLst>
          </p:cNvPr>
          <p:cNvSpPr/>
          <p:nvPr/>
        </p:nvSpPr>
        <p:spPr>
          <a:xfrm rot="10800000">
            <a:off x="11856677" y="393379"/>
            <a:ext cx="422405" cy="6042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r>
              <a:rPr lang="en-IN" dirty="0"/>
              <a:t>Don’t touch this black border or any black border in this game</a:t>
            </a:r>
          </a:p>
        </p:txBody>
      </p:sp>
      <p:sp>
        <p:nvSpPr>
          <p:cNvPr id="12" name="Rectangle 11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BECC1F19-8923-463B-B00A-53E71474616F}"/>
              </a:ext>
            </a:extLst>
          </p:cNvPr>
          <p:cNvSpPr/>
          <p:nvPr/>
        </p:nvSpPr>
        <p:spPr>
          <a:xfrm rot="10800000" flipV="1">
            <a:off x="-81467" y="402615"/>
            <a:ext cx="422405" cy="602770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r>
              <a:rPr lang="en-IN" dirty="0"/>
              <a:t>Don’t touch this black border or any black border in this game</a:t>
            </a:r>
          </a:p>
        </p:txBody>
      </p:sp>
      <p:sp>
        <p:nvSpPr>
          <p:cNvPr id="10" name="Rectangle 9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45EBC8A2-C087-451D-92F4-D3C6B3744F60}"/>
              </a:ext>
            </a:extLst>
          </p:cNvPr>
          <p:cNvSpPr/>
          <p:nvPr/>
        </p:nvSpPr>
        <p:spPr>
          <a:xfrm rot="5400000">
            <a:off x="5881165" y="547163"/>
            <a:ext cx="422405" cy="1219927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r>
              <a:rPr lang="en-IN" dirty="0"/>
              <a:t>Don’t touch this black border or any black border in this game and reach the final gaol by crossing the obstacles</a:t>
            </a:r>
          </a:p>
        </p:txBody>
      </p:sp>
      <p:sp>
        <p:nvSpPr>
          <p:cNvPr id="5" name="Rectangle 4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21DC018E-30C6-4DD1-AD96-1BC297E66E64}"/>
              </a:ext>
            </a:extLst>
          </p:cNvPr>
          <p:cNvSpPr/>
          <p:nvPr/>
        </p:nvSpPr>
        <p:spPr>
          <a:xfrm rot="5400000">
            <a:off x="5881164" y="-5888429"/>
            <a:ext cx="422405" cy="121992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pPr algn="ctr"/>
            <a:r>
              <a:rPr lang="en-IN" dirty="0"/>
              <a:t>Don’t touch this black border or any black border in this game and reach the final gaol by crossing the obstacles</a:t>
            </a:r>
          </a:p>
        </p:txBody>
      </p:sp>
      <p:sp>
        <p:nvSpPr>
          <p:cNvPr id="20" name="Rectangle 19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F5DA4F61-CA8E-45D3-A9FC-BE36402A8D83}"/>
              </a:ext>
            </a:extLst>
          </p:cNvPr>
          <p:cNvSpPr/>
          <p:nvPr/>
        </p:nvSpPr>
        <p:spPr>
          <a:xfrm rot="5400000">
            <a:off x="5230907" y="-4003714"/>
            <a:ext cx="422405" cy="100453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dirty="0"/>
              <a:t>                                               Stage 6</a:t>
            </a:r>
          </a:p>
        </p:txBody>
      </p:sp>
      <p:sp>
        <p:nvSpPr>
          <p:cNvPr id="18" name="Rectangle 17">
            <a:hlinkClick r:id="rId2" action="ppaction://hlinksldjump" highlightClick="1">
              <a:snd r:embed="rId3" name="bomb.wav"/>
            </a:hlinkClick>
            <a:hlinkHover r:id="rId2" action="ppaction://hlinksldjump" highlightClick="1">
              <a:snd r:embed="rId3" name="bomb.wav"/>
            </a:hlinkHover>
            <a:extLst>
              <a:ext uri="{FF2B5EF4-FFF2-40B4-BE49-F238E27FC236}">
                <a16:creationId xmlns:a16="http://schemas.microsoft.com/office/drawing/2014/main" id="{0428D226-FB53-489F-9CD3-B93159547144}"/>
              </a:ext>
            </a:extLst>
          </p:cNvPr>
          <p:cNvSpPr/>
          <p:nvPr/>
        </p:nvSpPr>
        <p:spPr>
          <a:xfrm rot="5400000">
            <a:off x="5186614" y="-2304799"/>
            <a:ext cx="422405" cy="99858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wrap="square" lIns="72000" tIns="72000" rIns="72000" bIns="72000" rtlCol="0" anchor="ctr">
            <a:spAutoFit/>
          </a:bodyPr>
          <a:lstStyle/>
          <a:p>
            <a:r>
              <a:rPr lang="en-IN" dirty="0"/>
              <a:t>                                                                Stage 4</a:t>
            </a:r>
          </a:p>
        </p:txBody>
      </p:sp>
    </p:spTree>
    <p:extLst>
      <p:ext uri="{BB962C8B-B14F-4D97-AF65-F5344CB8AC3E}">
        <p14:creationId xmlns:p14="http://schemas.microsoft.com/office/powerpoint/2010/main" val="4081615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47" presetClass="path" presetSubtype="0" repeatCount="indefinite" autoRev="1" fill="hold" grpId="0" nodeType="withEffect">
                                  <p:stCondLst>
                                    <p:cond delay="60000"/>
                                  </p:stCondLst>
                                  <p:childTnLst>
                                    <p:animMotion origin="layout" path="M -2.91667E-6 -2.59259E-6 C 0.00378 0.10718 0.0224 0.18565 0.04154 0.18565 C 0.06016 0.18565 0.07631 0.10718 0.08125 -2.59259E-6 C 0.08959 0.10718 0.1056 0.18565 0.12435 0.18565 C 0.1431 0.18565 0.15912 0.10718 0.1642 -2.59259E-6 C 0.1724 0.10718 0.18841 0.18565 0.20716 0.18565 C 0.22578 0.18565 0.24453 0.10718 0.24974 -2.59259E-6 C 0.25521 0.10718 0.27084 0.18565 0.29284 0.18565 C 0.30886 0.18565 0.32761 0.10718 0.33269 -2.59259E-6 C 0.3375 0.10718 0.35638 0.18565 0.37539 0.18565 C 0.3944 0.18565 0.41003 0.10718 0.4155 -2.59259E-6 C 0.42331 0.10718 0.43946 0.18565 0.45821 0.18565 C 0.47709 0.18565 0.49297 0.10718 0.50104 -2.59259E-6 C 0.50625 0.10718 0.52266 0.18565 0.54102 0.18565 C 0.56003 0.18565 0.57865 0.10718 0.58334 -2.59259E-6 C 0.58881 0.10718 0.60534 0.18565 0.6267 0.18565 C 0.64492 0.18565 0.66133 0.10718 0.66784 -2.59259E-6 " pathEditMode="relative" rAng="0" ptsTypes="AAAAAAAAAAAAAAAAA">
                                      <p:cBhvr>
                                        <p:cTn id="8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85" y="928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8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472 -0.01011 L 0.24792 0.12531 L 0.28009 -0.00988 L 0.31407 0.12508 L 0.34805 -0.01011 L 0.38009 0.12508 L 0.41394 -0.01011 L 0.4461 0.12531 L 0.47995 -0.01011 L 0.51342 0.12508 L 0.54597 -0.01011 L 0.57995 0.12508 L 0.6116 -0.01011 L 0.64571 0.12508 L 0.67969 -0.01011 L 0.71173 0.12508 L 0.7461 -0.01011 " pathEditMode="fixed" rAng="0" ptsTypes="AAAAAAAAAAAAAAAAA">
                                      <p:cBhvr>
                                        <p:cTn id="10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3" y="675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63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7.40741E-7 L 0.03724 -0.0007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4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5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67 -0.00416 L -0.00767 0.0588 " pathEditMode="fixed" rAng="0" ptsTypes="AA">
                                      <p:cBhvr>
                                        <p:cTn id="18" dur="5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461 -0.05 L 0.12461 0.00208 " pathEditMode="fixed" rAng="0" ptsTypes="AA">
                                      <p:cBhvr>
                                        <p:cTn id="20" dur="5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9128 -0.00072 L -0.39128 0.06224 " pathEditMode="fixed" rAng="0" ptsTypes="AA">
                                      <p:cBhvr>
                                        <p:cTn id="22" dur="5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0534 -0.05835 L -0.60534 -0.00627 " pathEditMode="fixed" rAng="0" ptsTypes="AA">
                                      <p:cBhvr>
                                        <p:cTn id="24" dur="5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29 -0.01343 L 0.03529 0.04954 " pathEditMode="fixed" rAng="0" ptsTypes="AA">
                                      <p:cBhvr>
                                        <p:cTn id="26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8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485 -0.06112 L -0.06485 -0.00904 " pathEditMode="fixed" rAng="0" ptsTypes="AA">
                                      <p:cBhvr>
                                        <p:cTn id="28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779 -0.00625 L -0.09779 0.05672 " pathEditMode="fixed" rAng="0" ptsTypes="AA">
                                      <p:cBhvr>
                                        <p:cTn id="30" dur="5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8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193 -0.05671 L -0.14193 -0.00463 " pathEditMode="fixed" rAng="0" ptsTypes="AA">
                                      <p:cBhvr>
                                        <p:cTn id="32" dur="5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64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875E-6 -3.7037E-6 L -6.875E-6 -0.05972 " pathEditMode="fixed" rAng="0" ptsTypes="AA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4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176 -4.44444E-6 L 0.02176 -0.05972 " pathEditMode="fixed" rAng="0" ptsTypes="AA">
                                      <p:cBhvr>
                                        <p:cTn id="3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4" presetClass="pat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721 -0.00187 L 0.02721 -0.06159 " pathEditMode="fixed" rAng="0" ptsTypes="AA">
                                      <p:cBhvr>
                                        <p:cTn id="4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4" grpId="0" animBg="1"/>
      <p:bldP spid="27" grpId="0" animBg="1"/>
      <p:bldP spid="28" grpId="0" animBg="1"/>
      <p:bldP spid="40" grpId="0" animBg="1"/>
      <p:bldP spid="45" grpId="0" animBg="1"/>
      <p:bldP spid="60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14" grpId="0" animBg="1"/>
      <p:bldP spid="21" grpId="0" animBg="1"/>
      <p:bldP spid="72" grpId="0" animBg="1"/>
      <p:bldP spid="7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084D2C-BDE2-4731-9276-C8D1E2571DE1}"/>
              </a:ext>
            </a:extLst>
          </p:cNvPr>
          <p:cNvSpPr/>
          <p:nvPr/>
        </p:nvSpPr>
        <p:spPr>
          <a:xfrm>
            <a:off x="2619829" y="1019627"/>
            <a:ext cx="6952343" cy="3715657"/>
          </a:xfrm>
          <a:prstGeom prst="roundRect">
            <a:avLst/>
          </a:prstGeom>
          <a:gradFill flip="none" rotWithShape="1">
            <a:gsLst>
              <a:gs pos="87000">
                <a:srgbClr val="C00000"/>
              </a:gs>
              <a:gs pos="0">
                <a:schemeClr val="tx1"/>
              </a:gs>
            </a:gsLst>
            <a:lin ang="54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IN" sz="11500" b="1" dirty="0">
                <a:effectLst>
                  <a:reflection blurRad="6350" stA="55000" endA="50" endPos="85000" dist="29997" dir="5400000" sy="-100000" algn="bl" rotWithShape="0"/>
                </a:effectLst>
              </a:rPr>
              <a:t>You Lost</a:t>
            </a:r>
          </a:p>
          <a:p>
            <a:pPr algn="ctr"/>
            <a:endParaRPr lang="en-IN" sz="11500" b="1" dirty="0">
              <a:effectLst>
                <a:reflection blurRad="6350" stA="55000" endA="50" endPos="85000" dist="29997" dir="5400000" sy="-100000" algn="bl" rotWithShape="0"/>
              </a:effectLst>
            </a:endParaRPr>
          </a:p>
        </p:txBody>
      </p:sp>
      <p:sp>
        <p:nvSpPr>
          <p:cNvPr id="8" name="Rectangle: Rounded Corners 7">
            <a:hlinkClick r:id="" action="ppaction://hlinkshowjump?jump=endshow" highlightClick="1">
              <a:snd r:embed="rId2" name="explode.wav"/>
            </a:hlinkClick>
            <a:extLst>
              <a:ext uri="{FF2B5EF4-FFF2-40B4-BE49-F238E27FC236}">
                <a16:creationId xmlns:a16="http://schemas.microsoft.com/office/drawing/2014/main" id="{7CE488FC-605A-40F8-B20B-CB4C7D8948A5}"/>
              </a:ext>
            </a:extLst>
          </p:cNvPr>
          <p:cNvSpPr/>
          <p:nvPr/>
        </p:nvSpPr>
        <p:spPr>
          <a:xfrm>
            <a:off x="1204683" y="5286829"/>
            <a:ext cx="5834746" cy="611090"/>
          </a:xfrm>
          <a:prstGeom prst="round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solidFill>
                <a:schemeClr val="bg1"/>
              </a:solidFill>
              <a:effectLst/>
            </a:endParaRPr>
          </a:p>
          <a:p>
            <a:pPr algn="ctr"/>
            <a:r>
              <a:rPr lang="en-IN" sz="2400" dirty="0">
                <a:solidFill>
                  <a:schemeClr val="bg1"/>
                </a:solidFill>
                <a:effectLst/>
              </a:rPr>
              <a:t>Press ESC or click this blue button to </a:t>
            </a:r>
            <a:r>
              <a:rPr lang="en-IN" sz="3600" dirty="0">
                <a:solidFill>
                  <a:schemeClr val="bg1"/>
                </a:solidFill>
                <a:effectLst/>
              </a:rPr>
              <a:t>Exit</a:t>
            </a:r>
            <a:endParaRPr lang="en-IN" sz="2400" dirty="0">
              <a:solidFill>
                <a:schemeClr val="bg1"/>
              </a:solidFill>
              <a:effectLst/>
            </a:endParaRPr>
          </a:p>
          <a:p>
            <a:pPr algn="ctr"/>
            <a:endParaRPr lang="en-IN" sz="2400" dirty="0">
              <a:solidFill>
                <a:schemeClr val="bg1"/>
              </a:solidFill>
              <a:effectLst/>
            </a:endParaRPr>
          </a:p>
        </p:txBody>
      </p:sp>
      <p:sp>
        <p:nvSpPr>
          <p:cNvPr id="13" name="Arrow: Right 12">
            <a:hlinkClick r:id="rId3" action="ppaction://hlinksldjump" highlightClick="1">
              <a:snd r:embed="rId4" name="applause.wav"/>
            </a:hlinkClick>
            <a:extLst>
              <a:ext uri="{FF2B5EF4-FFF2-40B4-BE49-F238E27FC236}">
                <a16:creationId xmlns:a16="http://schemas.microsoft.com/office/drawing/2014/main" id="{85F8AF07-6394-4452-94EB-F311378EA47C}"/>
              </a:ext>
            </a:extLst>
          </p:cNvPr>
          <p:cNvSpPr/>
          <p:nvPr/>
        </p:nvSpPr>
        <p:spPr>
          <a:xfrm flipH="1">
            <a:off x="9993085" y="5286829"/>
            <a:ext cx="1465943" cy="747485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bg1"/>
              </a:solidFill>
              <a:effectLst/>
            </a:endParaRPr>
          </a:p>
          <a:p>
            <a:pPr algn="ctr"/>
            <a:r>
              <a:rPr lang="en-IN" b="1" dirty="0">
                <a:solidFill>
                  <a:schemeClr val="bg1"/>
                </a:solidFill>
                <a:effectLst/>
              </a:rPr>
              <a:t>Try again</a:t>
            </a:r>
          </a:p>
          <a:p>
            <a:pPr algn="ctr"/>
            <a:endParaRPr lang="en-IN" dirty="0">
              <a:solidFill>
                <a:schemeClr val="bg1"/>
              </a:solidFill>
              <a:effectLst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0FBB49-7748-4524-A39F-99095354FA6F}"/>
              </a:ext>
            </a:extLst>
          </p:cNvPr>
          <p:cNvSpPr/>
          <p:nvPr/>
        </p:nvSpPr>
        <p:spPr>
          <a:xfrm>
            <a:off x="0" y="0"/>
            <a:ext cx="12192000" cy="174171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D469E0-27FA-4877-AF92-42E2D5E60418}"/>
              </a:ext>
            </a:extLst>
          </p:cNvPr>
          <p:cNvSpPr/>
          <p:nvPr/>
        </p:nvSpPr>
        <p:spPr>
          <a:xfrm>
            <a:off x="-7256" y="6683831"/>
            <a:ext cx="12192000" cy="174171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1E60A96-2175-4A12-953F-23E17198FD8A}"/>
              </a:ext>
            </a:extLst>
          </p:cNvPr>
          <p:cNvSpPr/>
          <p:nvPr/>
        </p:nvSpPr>
        <p:spPr>
          <a:xfrm rot="16200000">
            <a:off x="-3277875" y="3452047"/>
            <a:ext cx="6683831" cy="128079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BE95BC-EBDF-48A4-B563-2AEB2128662F}"/>
              </a:ext>
            </a:extLst>
          </p:cNvPr>
          <p:cNvSpPr/>
          <p:nvPr/>
        </p:nvSpPr>
        <p:spPr>
          <a:xfrm rot="16200000">
            <a:off x="8793301" y="3452045"/>
            <a:ext cx="6683831" cy="128079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020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084D2C-BDE2-4731-9276-C8D1E2571DE1}"/>
              </a:ext>
            </a:extLst>
          </p:cNvPr>
          <p:cNvSpPr/>
          <p:nvPr/>
        </p:nvSpPr>
        <p:spPr>
          <a:xfrm>
            <a:off x="2619829" y="1019627"/>
            <a:ext cx="6952343" cy="3715657"/>
          </a:xfrm>
          <a:prstGeom prst="roundRect">
            <a:avLst/>
          </a:prstGeom>
          <a:gradFill flip="none" rotWithShape="1">
            <a:gsLst>
              <a:gs pos="87000">
                <a:srgbClr val="C00000"/>
              </a:gs>
              <a:gs pos="0">
                <a:schemeClr val="tx1"/>
              </a:gs>
            </a:gsLst>
            <a:lin ang="54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IN" sz="11500" b="1" dirty="0">
                <a:effectLst>
                  <a:reflection blurRad="6350" stA="55000" endA="50" endPos="85000" dist="29997" dir="5400000" sy="-100000" algn="bl" rotWithShape="0"/>
                </a:effectLst>
              </a:rPr>
              <a:t>You Lost</a:t>
            </a:r>
          </a:p>
          <a:p>
            <a:pPr algn="ctr"/>
            <a:endParaRPr lang="en-IN" sz="11500" b="1" dirty="0">
              <a:effectLst>
                <a:reflection blurRad="6350" stA="55000" endA="50" endPos="85000" dist="29997" dir="5400000" sy="-100000" algn="bl" rotWithShape="0"/>
              </a:effectLst>
            </a:endParaRPr>
          </a:p>
        </p:txBody>
      </p:sp>
      <p:sp>
        <p:nvSpPr>
          <p:cNvPr id="8" name="Rectangle: Rounded Corners 7">
            <a:hlinkClick r:id="" action="ppaction://hlinkshowjump?jump=endshow" highlightClick="1">
              <a:snd r:embed="rId2" name="explode.wav"/>
            </a:hlinkClick>
            <a:extLst>
              <a:ext uri="{FF2B5EF4-FFF2-40B4-BE49-F238E27FC236}">
                <a16:creationId xmlns:a16="http://schemas.microsoft.com/office/drawing/2014/main" id="{7CE488FC-605A-40F8-B20B-CB4C7D8948A5}"/>
              </a:ext>
            </a:extLst>
          </p:cNvPr>
          <p:cNvSpPr/>
          <p:nvPr/>
        </p:nvSpPr>
        <p:spPr>
          <a:xfrm>
            <a:off x="1204683" y="5286829"/>
            <a:ext cx="5834746" cy="611090"/>
          </a:xfrm>
          <a:prstGeom prst="round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solidFill>
                <a:schemeClr val="bg1"/>
              </a:solidFill>
              <a:effectLst/>
            </a:endParaRPr>
          </a:p>
          <a:p>
            <a:pPr algn="ctr"/>
            <a:r>
              <a:rPr lang="en-IN" sz="2400" dirty="0">
                <a:solidFill>
                  <a:schemeClr val="bg1"/>
                </a:solidFill>
                <a:effectLst/>
              </a:rPr>
              <a:t>Press ESC or click this blue button to </a:t>
            </a:r>
            <a:r>
              <a:rPr lang="en-IN" sz="3600" dirty="0">
                <a:solidFill>
                  <a:schemeClr val="bg1"/>
                </a:solidFill>
                <a:effectLst/>
              </a:rPr>
              <a:t>Exit</a:t>
            </a:r>
            <a:endParaRPr lang="en-IN" sz="2400" dirty="0">
              <a:solidFill>
                <a:schemeClr val="bg1"/>
              </a:solidFill>
              <a:effectLst/>
            </a:endParaRPr>
          </a:p>
          <a:p>
            <a:pPr algn="ctr"/>
            <a:endParaRPr lang="en-IN" sz="2400" dirty="0">
              <a:solidFill>
                <a:schemeClr val="bg1"/>
              </a:solidFill>
              <a:effectLst/>
            </a:endParaRPr>
          </a:p>
        </p:txBody>
      </p:sp>
      <p:sp>
        <p:nvSpPr>
          <p:cNvPr id="13" name="Arrow: Right 12">
            <a:hlinkClick r:id="rId3" action="ppaction://hlinksldjump" highlightClick="1">
              <a:snd r:embed="rId4" name="applause.wav"/>
            </a:hlinkClick>
            <a:extLst>
              <a:ext uri="{FF2B5EF4-FFF2-40B4-BE49-F238E27FC236}">
                <a16:creationId xmlns:a16="http://schemas.microsoft.com/office/drawing/2014/main" id="{85F8AF07-6394-4452-94EB-F311378EA47C}"/>
              </a:ext>
            </a:extLst>
          </p:cNvPr>
          <p:cNvSpPr/>
          <p:nvPr/>
        </p:nvSpPr>
        <p:spPr>
          <a:xfrm flipH="1">
            <a:off x="9993085" y="5286829"/>
            <a:ext cx="1465943" cy="747485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bg1"/>
              </a:solidFill>
              <a:effectLst/>
            </a:endParaRPr>
          </a:p>
          <a:p>
            <a:pPr algn="ctr"/>
            <a:r>
              <a:rPr lang="en-IN" b="1" dirty="0">
                <a:solidFill>
                  <a:schemeClr val="bg1"/>
                </a:solidFill>
                <a:effectLst/>
              </a:rPr>
              <a:t>Try again</a:t>
            </a:r>
          </a:p>
          <a:p>
            <a:pPr algn="ctr"/>
            <a:endParaRPr lang="en-IN" dirty="0">
              <a:solidFill>
                <a:schemeClr val="bg1"/>
              </a:soli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E26C53-E3AF-48E7-95FB-F07E8A47A594}"/>
              </a:ext>
            </a:extLst>
          </p:cNvPr>
          <p:cNvSpPr/>
          <p:nvPr/>
        </p:nvSpPr>
        <p:spPr>
          <a:xfrm rot="16200000">
            <a:off x="-3277875" y="3452047"/>
            <a:ext cx="6683831" cy="128079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3C2FB3-1CA9-45AB-AE5D-7446B10FC9E6}"/>
              </a:ext>
            </a:extLst>
          </p:cNvPr>
          <p:cNvSpPr/>
          <p:nvPr/>
        </p:nvSpPr>
        <p:spPr>
          <a:xfrm rot="16200000">
            <a:off x="8793301" y="3452045"/>
            <a:ext cx="6683831" cy="128079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3EDBA1-3D5A-4117-872C-3DF32DC12D6D}"/>
              </a:ext>
            </a:extLst>
          </p:cNvPr>
          <p:cNvSpPr/>
          <p:nvPr/>
        </p:nvSpPr>
        <p:spPr>
          <a:xfrm>
            <a:off x="0" y="0"/>
            <a:ext cx="12192000" cy="174171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5F2930-6B68-472C-B652-DBEBE3877A22}"/>
              </a:ext>
            </a:extLst>
          </p:cNvPr>
          <p:cNvSpPr/>
          <p:nvPr/>
        </p:nvSpPr>
        <p:spPr>
          <a:xfrm>
            <a:off x="-7256" y="6683831"/>
            <a:ext cx="12192000" cy="174171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3412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084D2C-BDE2-4731-9276-C8D1E2571DE1}"/>
              </a:ext>
            </a:extLst>
          </p:cNvPr>
          <p:cNvSpPr/>
          <p:nvPr/>
        </p:nvSpPr>
        <p:spPr>
          <a:xfrm>
            <a:off x="2619829" y="1019627"/>
            <a:ext cx="6952343" cy="3715657"/>
          </a:xfrm>
          <a:prstGeom prst="roundRect">
            <a:avLst/>
          </a:prstGeom>
          <a:gradFill flip="none" rotWithShape="1">
            <a:gsLst>
              <a:gs pos="76000">
                <a:srgbClr val="92D050"/>
              </a:gs>
              <a:gs pos="24000">
                <a:schemeClr val="tx1"/>
              </a:gs>
              <a:gs pos="4000">
                <a:srgbClr val="92D050"/>
              </a:gs>
            </a:gsLst>
            <a:lin ang="2700000" scaled="1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IN" sz="6000" b="1" dirty="0">
                <a:effectLst/>
              </a:rPr>
              <a:t>Congratulations you win this game</a:t>
            </a:r>
          </a:p>
        </p:txBody>
      </p:sp>
      <p:sp>
        <p:nvSpPr>
          <p:cNvPr id="14" name="Arrow: Right 13">
            <a:hlinkClick r:id="rId2" action="ppaction://hlinksldjump" highlightClick="1">
              <a:snd r:embed="rId3" name="applause.wav"/>
            </a:hlinkClick>
            <a:extLst>
              <a:ext uri="{FF2B5EF4-FFF2-40B4-BE49-F238E27FC236}">
                <a16:creationId xmlns:a16="http://schemas.microsoft.com/office/drawing/2014/main" id="{1B38E673-CE81-4BA7-BC00-8BE04CFDC4FA}"/>
              </a:ext>
            </a:extLst>
          </p:cNvPr>
          <p:cNvSpPr/>
          <p:nvPr/>
        </p:nvSpPr>
        <p:spPr>
          <a:xfrm flipH="1">
            <a:off x="9993085" y="5286829"/>
            <a:ext cx="1465943" cy="747485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bg1"/>
              </a:solidFill>
              <a:effectLst/>
            </a:endParaRPr>
          </a:p>
          <a:p>
            <a:pPr algn="ctr"/>
            <a:r>
              <a:rPr lang="en-IN" b="1" dirty="0">
                <a:solidFill>
                  <a:schemeClr val="bg1"/>
                </a:solidFill>
                <a:effectLst/>
              </a:rPr>
              <a:t>Try again</a:t>
            </a:r>
          </a:p>
          <a:p>
            <a:pPr algn="ctr"/>
            <a:endParaRPr lang="en-IN" dirty="0">
              <a:solidFill>
                <a:schemeClr val="bg1"/>
              </a:solidFill>
              <a:effectLst/>
            </a:endParaRPr>
          </a:p>
        </p:txBody>
      </p:sp>
      <p:sp>
        <p:nvSpPr>
          <p:cNvPr id="15" name="Rectangle: Rounded Corners 14">
            <a:hlinkClick r:id="" action="ppaction://hlinkshowjump?jump=endshow" highlightClick="1">
              <a:snd r:embed="rId4" name="explode.wav"/>
            </a:hlinkClick>
            <a:extLst>
              <a:ext uri="{FF2B5EF4-FFF2-40B4-BE49-F238E27FC236}">
                <a16:creationId xmlns:a16="http://schemas.microsoft.com/office/drawing/2014/main" id="{2014202B-2074-4879-A065-3B9CDF3E10FB}"/>
              </a:ext>
            </a:extLst>
          </p:cNvPr>
          <p:cNvSpPr/>
          <p:nvPr/>
        </p:nvSpPr>
        <p:spPr>
          <a:xfrm>
            <a:off x="1204683" y="5286829"/>
            <a:ext cx="5834746" cy="611090"/>
          </a:xfrm>
          <a:prstGeom prst="round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solidFill>
                <a:schemeClr val="bg1"/>
              </a:solidFill>
              <a:effectLst/>
            </a:endParaRPr>
          </a:p>
          <a:p>
            <a:pPr algn="ctr"/>
            <a:r>
              <a:rPr lang="en-IN" sz="2400" dirty="0">
                <a:solidFill>
                  <a:schemeClr val="bg1"/>
                </a:solidFill>
                <a:effectLst/>
              </a:rPr>
              <a:t>Press ESC or click this blue button to </a:t>
            </a:r>
            <a:r>
              <a:rPr lang="en-IN" sz="3600" dirty="0">
                <a:solidFill>
                  <a:schemeClr val="bg1"/>
                </a:solidFill>
                <a:effectLst/>
              </a:rPr>
              <a:t>Exit</a:t>
            </a:r>
            <a:endParaRPr lang="en-IN" sz="2400" dirty="0">
              <a:solidFill>
                <a:schemeClr val="bg1"/>
              </a:solidFill>
              <a:effectLst/>
            </a:endParaRPr>
          </a:p>
          <a:p>
            <a:pPr algn="ctr"/>
            <a:endParaRPr lang="en-IN" sz="2400" dirty="0">
              <a:solidFill>
                <a:schemeClr val="bg1"/>
              </a:solidFill>
              <a:effectLst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C1EDB0-3EEC-498C-9096-8695E37D0BB2}"/>
              </a:ext>
            </a:extLst>
          </p:cNvPr>
          <p:cNvSpPr/>
          <p:nvPr/>
        </p:nvSpPr>
        <p:spPr>
          <a:xfrm>
            <a:off x="0" y="0"/>
            <a:ext cx="12192000" cy="174171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46FFDF-FB16-4414-98F2-A762E0823BA1}"/>
              </a:ext>
            </a:extLst>
          </p:cNvPr>
          <p:cNvSpPr/>
          <p:nvPr/>
        </p:nvSpPr>
        <p:spPr>
          <a:xfrm>
            <a:off x="-7256" y="6683831"/>
            <a:ext cx="12192000" cy="174171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30A99F-78FB-4A0D-B8CE-348DEFFACA73}"/>
              </a:ext>
            </a:extLst>
          </p:cNvPr>
          <p:cNvSpPr/>
          <p:nvPr/>
        </p:nvSpPr>
        <p:spPr>
          <a:xfrm rot="16200000">
            <a:off x="-3277875" y="3452047"/>
            <a:ext cx="6683831" cy="128079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5F40E1-6590-4531-A326-23F6670C9094}"/>
              </a:ext>
            </a:extLst>
          </p:cNvPr>
          <p:cNvSpPr/>
          <p:nvPr/>
        </p:nvSpPr>
        <p:spPr>
          <a:xfrm rot="16200000">
            <a:off x="8793301" y="3452045"/>
            <a:ext cx="6683831" cy="128079"/>
          </a:xfrm>
          <a:prstGeom prst="rect">
            <a:avLst/>
          </a:prstGeom>
          <a:gradFill flip="none" rotWithShape="1">
            <a:gsLst>
              <a:gs pos="53000">
                <a:schemeClr val="bg1"/>
              </a:gs>
              <a:gs pos="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5095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</TotalTime>
  <Words>238</Words>
  <Application>Microsoft Office PowerPoint</Application>
  <PresentationFormat>Widescreen</PresentationFormat>
  <Paragraphs>51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ANIL GOUD RAMAGOUNI</dc:creator>
  <cp:lastModifiedBy>ANIL GOUD RAMAGOUNI</cp:lastModifiedBy>
  <cp:revision>184</cp:revision>
  <dcterms:created xsi:type="dcterms:W3CDTF">2017-10-22T09:42:43Z</dcterms:created>
  <dcterms:modified xsi:type="dcterms:W3CDTF">2017-11-09T08:12:09Z</dcterms:modified>
</cp:coreProperties>
</file>

<file path=docProps/thumbnail.jpeg>
</file>